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97" r:id="rId6"/>
    <p:sldId id="295" r:id="rId7"/>
    <p:sldId id="298" r:id="rId8"/>
    <p:sldId id="299" r:id="rId9"/>
    <p:sldId id="300" r:id="rId10"/>
    <p:sldId id="302" r:id="rId11"/>
    <p:sldId id="301" r:id="rId12"/>
    <p:sldId id="27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764" autoAdjust="0"/>
  </p:normalViewPr>
  <p:slideViewPr>
    <p:cSldViewPr snapToGrid="0">
      <p:cViewPr varScale="1">
        <p:scale>
          <a:sx n="60" d="100"/>
          <a:sy n="60" d="100"/>
        </p:scale>
        <p:origin x="790" y="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21A7-5408-4922-805C-E8E0F115C7F1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89FA-ABF0-46ED-899E-2411A51F2F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1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7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2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9094-A96A-45C8-A546-05AD87A0666D}" type="datetimeFigureOut">
              <a:rPr lang="en-GB" smtClean="0"/>
              <a:pPr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16F4-C8C3-43C4-A713-5F4E337A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urofortis.lv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nda.vascenkova@eurofortis.lv" TargetMode="External"/><Relationship Id="rId5" Type="http://schemas.openxmlformats.org/officeDocument/2006/relationships/hyperlink" Target="mailto:Lana.radcenko@eurofortis.lv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48" y="1696115"/>
            <a:ext cx="10668000" cy="2387600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Entrepreneurship Education towards improving the quality of VET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624951"/>
            <a:ext cx="9144000" cy="88174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 1 - The state of play report of each country</a:t>
            </a:r>
          </a:p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BIEDRIBA EUROFORTIS</a:t>
            </a:r>
          </a:p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Eurofortis logo">
            <a:hlinkClick r:id="rId2" tooltip="Sākumlap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7996" y="140602"/>
            <a:ext cx="985404" cy="532779"/>
          </a:xfrm>
          <a:prstGeom prst="rect">
            <a:avLst/>
          </a:prstGeom>
          <a:noFill/>
        </p:spPr>
      </p:pic>
      <p:pic>
        <p:nvPicPr>
          <p:cNvPr id="7" name="Picture 2" descr="http://eurofortis.lv/bildes/images/tree%20picture%20web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7736" y="4083715"/>
            <a:ext cx="4684345" cy="26747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639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Development of country report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the basis of this outputs from the comparison a specific training course for teachers of secondary vocational schools and vocational schools in </a:t>
            </a:r>
            <a:r>
              <a:rPr lang="en-GB" b="1" dirty="0"/>
              <a:t>teaching entrepreneurship will be created.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Time frame - 01-09-2016 - 31-12-2016</a:t>
            </a:r>
          </a:p>
          <a:p>
            <a:pPr marL="0" indent="0">
              <a:buNone/>
            </a:pPr>
            <a:r>
              <a:rPr lang="en-GB" dirty="0"/>
              <a:t>Language – English</a:t>
            </a:r>
          </a:p>
          <a:p>
            <a:pPr marL="0" indent="0">
              <a:buNone/>
            </a:pPr>
            <a:r>
              <a:rPr lang="en-GB" dirty="0"/>
              <a:t>Media – website</a:t>
            </a:r>
          </a:p>
          <a:p>
            <a:pPr marL="0" indent="0">
              <a:buNone/>
            </a:pPr>
            <a:r>
              <a:rPr lang="en-GB" dirty="0"/>
              <a:t>Responsibility – all partners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14926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</a:p>
          <a:p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Description of the educational system focusing on VET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Description of the current state of entrepreneurship education in each country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Existing possibilities for training in this area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List and examples of training provisions for teachers in the country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Needs of schools/teachers in the area of entrepreneurship education at EQF level 3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12989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Report development – process</a:t>
            </a:r>
          </a:p>
          <a:p>
            <a:r>
              <a:rPr lang="en-GB" dirty="0"/>
              <a:t>Collection of data from the existing sources</a:t>
            </a:r>
          </a:p>
          <a:p>
            <a:r>
              <a:rPr lang="en-GB" dirty="0"/>
              <a:t>Collection of data from feedback of project target audience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7981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/>
          </a:bodyPr>
          <a:lstStyle/>
          <a:p>
            <a:r>
              <a:rPr lang="en-GB" dirty="0"/>
              <a:t>Collection of data from the existing sources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Description of the educational system focusing on VET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Description of the current state of entrepreneurship education in each country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Existing possibilities for training in this area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List and examples of training provisions for teachers in the country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5512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/>
          </a:bodyPr>
          <a:lstStyle/>
          <a:p>
            <a:r>
              <a:rPr lang="en-GB" dirty="0"/>
              <a:t>Collection of data from feedback of project target audience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Existing possibilities for training in this area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•Needs of schools/teachers in the area of entrepreneurship education at EQF level 3</a:t>
            </a:r>
          </a:p>
          <a:p>
            <a:pPr lvl="2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Teachers representing different subject areas who would like to add entrepreneurship training into their classes – entrepreneurship mindset, competences which are common for many subjects</a:t>
            </a:r>
          </a:p>
          <a:p>
            <a:pPr marL="457200" lvl="1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 from minimum of 10 teachers/2-5 schools to see their feedback on entrepreneurship education related with IO2 and IO3 project expectations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BEFO will prepare a list of areas for questioning 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– focus group / interviews / feedback from mailed or phoned questionnaires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30743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/>
          </a:bodyPr>
          <a:lstStyle/>
          <a:p>
            <a:r>
              <a:rPr lang="en-GB" dirty="0"/>
              <a:t>IO 2 topics</a:t>
            </a:r>
          </a:p>
          <a:p>
            <a:pPr marL="457200" lvl="1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Business plan (marketing strategy)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Defining the profit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Creativity, innovation and problem solving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Lean start-up, creating, finding and pursuing business opportunities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Contemporary business models,  innovation practices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Different approaches to market and users analysis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Cooperation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 3 - portal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4245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987" y="5618920"/>
            <a:ext cx="13683343" cy="247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849718"/>
            <a:ext cx="12108426" cy="42432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Length – 10 – 15 pages</a:t>
            </a:r>
          </a:p>
          <a:p>
            <a:r>
              <a:rPr lang="en-GB" dirty="0"/>
              <a:t>Language – English</a:t>
            </a:r>
          </a:p>
          <a:p>
            <a:r>
              <a:rPr lang="en-GB" dirty="0"/>
              <a:t>After collection of materials from partners BEFO will prepare general common report from all partner countries</a:t>
            </a:r>
          </a:p>
          <a:p>
            <a:r>
              <a:rPr lang="en-GB" dirty="0"/>
              <a:t>Deadlines?</a:t>
            </a:r>
          </a:p>
          <a:p>
            <a:pPr lvl="1"/>
            <a:r>
              <a:rPr lang="en-GB" dirty="0"/>
              <a:t>Structure from BEFO + feedback areas/questions areas – 23/09/2016</a:t>
            </a:r>
          </a:p>
          <a:p>
            <a:pPr lvl="1"/>
            <a:r>
              <a:rPr lang="en-GB" dirty="0"/>
              <a:t>Feedback from partners – 30/09/2016</a:t>
            </a:r>
          </a:p>
          <a:p>
            <a:pPr lvl="1"/>
            <a:r>
              <a:rPr lang="en-GB" dirty="0"/>
              <a:t>Final version of structure – 05/10/2016</a:t>
            </a:r>
          </a:p>
          <a:p>
            <a:pPr lvl="1"/>
            <a:r>
              <a:rPr lang="en-GB" dirty="0"/>
              <a:t>Data from partners – 30/11/2016</a:t>
            </a:r>
          </a:p>
          <a:p>
            <a:pPr lvl="1"/>
            <a:r>
              <a:rPr lang="en-GB" dirty="0"/>
              <a:t>Final report from BEFO – 31/12/2016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47137" y="886956"/>
            <a:ext cx="10622526" cy="9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state of play report of each country</a:t>
            </a:r>
          </a:p>
        </p:txBody>
      </p:sp>
    </p:spTree>
    <p:extLst>
      <p:ext uri="{BB962C8B-B14F-4D97-AF65-F5344CB8AC3E}">
        <p14:creationId xmlns:p14="http://schemas.microsoft.com/office/powerpoint/2010/main" val="2878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067" y="4044434"/>
            <a:ext cx="13683343" cy="289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0763" y="263760"/>
            <a:ext cx="987638" cy="530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02" y="3798207"/>
            <a:ext cx="2514399" cy="2643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4786" y="1858047"/>
            <a:ext cx="5758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hlinkClick r:id="rId5"/>
              </a:rPr>
              <a:t>Lana.radcenko</a:t>
            </a:r>
            <a:r>
              <a:rPr lang="lv-LV" sz="32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@eurofortis.lv</a:t>
            </a:r>
            <a:endParaRPr lang="lv-LV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Lana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Radcenko</a:t>
            </a:r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64" y="1762342"/>
            <a:ext cx="5758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hlinkClick r:id="rId6"/>
              </a:rPr>
              <a:t>Anna.zabicka</a:t>
            </a:r>
            <a:r>
              <a:rPr lang="lv-LV" sz="3200" b="1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@eurofortis.lv</a:t>
            </a:r>
            <a:endParaRPr lang="lv-LV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Anna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</a:rPr>
              <a:t>Zabicka</a:t>
            </a:r>
            <a:endParaRPr lang="lv-LV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 descr="http://gcgrapevine.com/wp-content/uploads/2014/04/linked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92" y="2447440"/>
            <a:ext cx="322576" cy="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gcgrapevine.com/wp-content/uploads/2014/04/linked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32" y="2381121"/>
            <a:ext cx="322576" cy="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25764" y="509182"/>
            <a:ext cx="8996617" cy="5312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B" sz="4267" dirty="0">
                <a:solidFill>
                  <a:srgbClr val="4D4D4D"/>
                </a:solidFill>
                <a:cs typeface="Oswald Regular"/>
              </a:rPr>
              <a:t>Responsible partner</a:t>
            </a:r>
            <a:endParaRPr lang="en-US" sz="3733" dirty="0">
              <a:solidFill>
                <a:srgbClr val="3366CC"/>
              </a:solidFill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08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903eb0e03f8b2c899db29bf6bd951c4b3439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3B2F51DC8BCD842AEA0230FA5F70874" ma:contentTypeVersion="2" ma:contentTypeDescription="Izveidot jaunu dokumentu." ma:contentTypeScope="" ma:versionID="816aaa6b3c5bbe73b6b23835b7c78d3d">
  <xsd:schema xmlns:xsd="http://www.w3.org/2001/XMLSchema" xmlns:xs="http://www.w3.org/2001/XMLSchema" xmlns:p="http://schemas.microsoft.com/office/2006/metadata/properties" xmlns:ns2="3676899b-cb0d-4359-97f9-bb7bfdc3fc69" targetNamespace="http://schemas.microsoft.com/office/2006/metadata/properties" ma:root="true" ma:fieldsID="006c1701d7ea542cdb9854d994cf8ffa" ns2:_="">
    <xsd:import namespace="3676899b-cb0d-4359-97f9-bb7bfdc3fc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6899b-cb0d-4359-97f9-bb7bfdc3fc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0B100-146E-4AC0-9D60-93A0E86E1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0C63F-900E-473B-A313-6DBA81C9E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6899b-cb0d-4359-97f9-bb7bfdc3f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8BC89-90BA-4E8E-A778-A12CD5D19C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473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Oswald Light</vt:lpstr>
      <vt:lpstr>Oswald Regular</vt:lpstr>
      <vt:lpstr>Office Theme</vt:lpstr>
      <vt:lpstr>Through Entrepreneurship Education towards improving the quality of VET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quality management implementation in daily life of schools</dc:title>
  <dc:creator>Adelka</dc:creator>
  <cp:lastModifiedBy>Adelka</cp:lastModifiedBy>
  <cp:revision>120</cp:revision>
  <dcterms:created xsi:type="dcterms:W3CDTF">2014-09-15T09:04:07Z</dcterms:created>
  <dcterms:modified xsi:type="dcterms:W3CDTF">2016-09-06T08:11:12Z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0x010100C3B2F51DC8BCD842AEA0230FA5F70874</vt:lpwstr>
  </property>
</Properties>
</file>