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34" r:id="rId4"/>
  </p:sldMasterIdLst>
  <p:sldIdLst>
    <p:sldId id="256" r:id="rId5"/>
    <p:sldId id="258" r:id="rId6"/>
    <p:sldId id="260" r:id="rId7"/>
    <p:sldId id="262" r:id="rId8"/>
    <p:sldId id="264" r:id="rId9"/>
    <p:sldId id="265" r:id="rId10"/>
    <p:sldId id="266" r:id="rId11"/>
    <p:sldId id="267" r:id="rId12"/>
    <p:sldId id="268" r:id="rId13"/>
    <p:sldId id="269" r:id="rId14"/>
    <p:sldId id="25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129666B-DBEF-4E89-84F2-C13AFE1C780C}" v="2562" dt="2018-06-25T14:06:04.63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7" autoAdjust="0"/>
    <p:restoredTop sz="94660"/>
  </p:normalViewPr>
  <p:slideViewPr>
    <p:cSldViewPr snapToGrid="0">
      <p:cViewPr varScale="1">
        <p:scale>
          <a:sx n="114" d="100"/>
          <a:sy n="114" d="100"/>
        </p:scale>
        <p:origin x="300"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lze Mileiko" userId="49c5799c-0bbe-4723-9f95-3a3795aa34a2" providerId="ADAL" clId="{D129666B-DBEF-4E89-84F2-C13AFE1C780C}"/>
    <pc:docChg chg="undo custSel modSld">
      <pc:chgData name="Ilze Mileiko" userId="49c5799c-0bbe-4723-9f95-3a3795aa34a2" providerId="ADAL" clId="{D129666B-DBEF-4E89-84F2-C13AFE1C780C}" dt="2018-06-25T14:06:04.636" v="2561" actId="20577"/>
      <pc:docMkLst>
        <pc:docMk/>
      </pc:docMkLst>
      <pc:sldChg chg="modSp">
        <pc:chgData name="Ilze Mileiko" userId="49c5799c-0bbe-4723-9f95-3a3795aa34a2" providerId="ADAL" clId="{D129666B-DBEF-4E89-84F2-C13AFE1C780C}" dt="2018-06-25T11:15:24.187" v="35" actId="20577"/>
        <pc:sldMkLst>
          <pc:docMk/>
          <pc:sldMk cId="1981191558" sldId="256"/>
        </pc:sldMkLst>
        <pc:spChg chg="mod">
          <ac:chgData name="Ilze Mileiko" userId="49c5799c-0bbe-4723-9f95-3a3795aa34a2" providerId="ADAL" clId="{D129666B-DBEF-4E89-84F2-C13AFE1C780C}" dt="2018-06-25T11:15:24.187" v="35" actId="20577"/>
          <ac:spMkLst>
            <pc:docMk/>
            <pc:sldMk cId="1981191558" sldId="256"/>
            <ac:spMk id="2" creationId="{00000000-0000-0000-0000-000000000000}"/>
          </ac:spMkLst>
        </pc:spChg>
      </pc:sldChg>
      <pc:sldChg chg="modSp">
        <pc:chgData name="Ilze Mileiko" userId="49c5799c-0bbe-4723-9f95-3a3795aa34a2" providerId="ADAL" clId="{D129666B-DBEF-4E89-84F2-C13AFE1C780C}" dt="2018-06-25T11:20:12.623" v="416" actId="20577"/>
        <pc:sldMkLst>
          <pc:docMk/>
          <pc:sldMk cId="254532412" sldId="258"/>
        </pc:sldMkLst>
        <pc:spChg chg="mod">
          <ac:chgData name="Ilze Mileiko" userId="49c5799c-0bbe-4723-9f95-3a3795aa34a2" providerId="ADAL" clId="{D129666B-DBEF-4E89-84F2-C13AFE1C780C}" dt="2018-06-25T11:18:13.638" v="52" actId="20577"/>
          <ac:spMkLst>
            <pc:docMk/>
            <pc:sldMk cId="254532412" sldId="258"/>
            <ac:spMk id="2" creationId="{00000000-0000-0000-0000-000000000000}"/>
          </ac:spMkLst>
        </pc:spChg>
        <pc:spChg chg="mod">
          <ac:chgData name="Ilze Mileiko" userId="49c5799c-0bbe-4723-9f95-3a3795aa34a2" providerId="ADAL" clId="{D129666B-DBEF-4E89-84F2-C13AFE1C780C}" dt="2018-06-25T11:20:12.623" v="416" actId="20577"/>
          <ac:spMkLst>
            <pc:docMk/>
            <pc:sldMk cId="254532412" sldId="258"/>
            <ac:spMk id="3" creationId="{00000000-0000-0000-0000-000000000000}"/>
          </ac:spMkLst>
        </pc:spChg>
        <pc:graphicFrameChg chg="mod">
          <ac:chgData name="Ilze Mileiko" userId="49c5799c-0bbe-4723-9f95-3a3795aa34a2" providerId="ADAL" clId="{D129666B-DBEF-4E89-84F2-C13AFE1C780C}" dt="2018-06-25T11:18:24.013" v="62" actId="20577"/>
          <ac:graphicFrameMkLst>
            <pc:docMk/>
            <pc:sldMk cId="254532412" sldId="258"/>
            <ac:graphicFrameMk id="7" creationId="{00000000-0000-0000-0000-000000000000}"/>
          </ac:graphicFrameMkLst>
        </pc:graphicFrameChg>
      </pc:sldChg>
      <pc:sldChg chg="modSp">
        <pc:chgData name="Ilze Mileiko" userId="49c5799c-0bbe-4723-9f95-3a3795aa34a2" providerId="ADAL" clId="{D129666B-DBEF-4E89-84F2-C13AFE1C780C}" dt="2018-06-25T14:06:04.636" v="2561" actId="20577"/>
        <pc:sldMkLst>
          <pc:docMk/>
          <pc:sldMk cId="934911098" sldId="259"/>
        </pc:sldMkLst>
        <pc:spChg chg="mod">
          <ac:chgData name="Ilze Mileiko" userId="49c5799c-0bbe-4723-9f95-3a3795aa34a2" providerId="ADAL" clId="{D129666B-DBEF-4E89-84F2-C13AFE1C780C}" dt="2018-06-25T14:05:56.416" v="2550" actId="20577"/>
          <ac:spMkLst>
            <pc:docMk/>
            <pc:sldMk cId="934911098" sldId="259"/>
            <ac:spMk id="2" creationId="{00000000-0000-0000-0000-000000000000}"/>
          </ac:spMkLst>
        </pc:spChg>
        <pc:spChg chg="mod">
          <ac:chgData name="Ilze Mileiko" userId="49c5799c-0bbe-4723-9f95-3a3795aa34a2" providerId="ADAL" clId="{D129666B-DBEF-4E89-84F2-C13AFE1C780C}" dt="2018-06-25T14:06:04.636" v="2561" actId="20577"/>
          <ac:spMkLst>
            <pc:docMk/>
            <pc:sldMk cId="934911098" sldId="259"/>
            <ac:spMk id="3" creationId="{00000000-0000-0000-0000-000000000000}"/>
          </ac:spMkLst>
        </pc:spChg>
      </pc:sldChg>
      <pc:sldChg chg="modSp">
        <pc:chgData name="Ilze Mileiko" userId="49c5799c-0bbe-4723-9f95-3a3795aa34a2" providerId="ADAL" clId="{D129666B-DBEF-4E89-84F2-C13AFE1C780C}" dt="2018-06-25T13:25:58.264" v="947" actId="14100"/>
        <pc:sldMkLst>
          <pc:docMk/>
          <pc:sldMk cId="905143170" sldId="260"/>
        </pc:sldMkLst>
        <pc:spChg chg="mod">
          <ac:chgData name="Ilze Mileiko" userId="49c5799c-0bbe-4723-9f95-3a3795aa34a2" providerId="ADAL" clId="{D129666B-DBEF-4E89-84F2-C13AFE1C780C}" dt="2018-06-25T11:20:21.708" v="431" actId="20577"/>
          <ac:spMkLst>
            <pc:docMk/>
            <pc:sldMk cId="905143170" sldId="260"/>
            <ac:spMk id="2" creationId="{00000000-0000-0000-0000-000000000000}"/>
          </ac:spMkLst>
        </pc:spChg>
        <pc:spChg chg="mod">
          <ac:chgData name="Ilze Mileiko" userId="49c5799c-0bbe-4723-9f95-3a3795aa34a2" providerId="ADAL" clId="{D129666B-DBEF-4E89-84F2-C13AFE1C780C}" dt="2018-06-25T13:23:56.896" v="764" actId="20577"/>
          <ac:spMkLst>
            <pc:docMk/>
            <pc:sldMk cId="905143170" sldId="260"/>
            <ac:spMk id="3" creationId="{00000000-0000-0000-0000-000000000000}"/>
          </ac:spMkLst>
        </pc:spChg>
        <pc:spChg chg="mod">
          <ac:chgData name="Ilze Mileiko" userId="49c5799c-0bbe-4723-9f95-3a3795aa34a2" providerId="ADAL" clId="{D129666B-DBEF-4E89-84F2-C13AFE1C780C}" dt="2018-06-25T13:24:16.313" v="811" actId="20577"/>
          <ac:spMkLst>
            <pc:docMk/>
            <pc:sldMk cId="905143170" sldId="260"/>
            <ac:spMk id="6" creationId="{00000000-0000-0000-0000-000000000000}"/>
          </ac:spMkLst>
        </pc:spChg>
        <pc:spChg chg="mod">
          <ac:chgData name="Ilze Mileiko" userId="49c5799c-0bbe-4723-9f95-3a3795aa34a2" providerId="ADAL" clId="{D129666B-DBEF-4E89-84F2-C13AFE1C780C}" dt="2018-06-25T13:24:51.531" v="827" actId="20577"/>
          <ac:spMkLst>
            <pc:docMk/>
            <pc:sldMk cId="905143170" sldId="260"/>
            <ac:spMk id="13" creationId="{00000000-0000-0000-0000-000000000000}"/>
          </ac:spMkLst>
        </pc:spChg>
        <pc:spChg chg="mod">
          <ac:chgData name="Ilze Mileiko" userId="49c5799c-0bbe-4723-9f95-3a3795aa34a2" providerId="ADAL" clId="{D129666B-DBEF-4E89-84F2-C13AFE1C780C}" dt="2018-06-25T13:25:49.179" v="929" actId="20577"/>
          <ac:spMkLst>
            <pc:docMk/>
            <pc:sldMk cId="905143170" sldId="260"/>
            <ac:spMk id="14" creationId="{00000000-0000-0000-0000-000000000000}"/>
          </ac:spMkLst>
        </pc:spChg>
        <pc:spChg chg="mod">
          <ac:chgData name="Ilze Mileiko" userId="49c5799c-0bbe-4723-9f95-3a3795aa34a2" providerId="ADAL" clId="{D129666B-DBEF-4E89-84F2-C13AFE1C780C}" dt="2018-06-25T13:25:08.768" v="856" actId="14100"/>
          <ac:spMkLst>
            <pc:docMk/>
            <pc:sldMk cId="905143170" sldId="260"/>
            <ac:spMk id="15" creationId="{00000000-0000-0000-0000-000000000000}"/>
          </ac:spMkLst>
        </pc:spChg>
        <pc:spChg chg="mod">
          <ac:chgData name="Ilze Mileiko" userId="49c5799c-0bbe-4723-9f95-3a3795aa34a2" providerId="ADAL" clId="{D129666B-DBEF-4E89-84F2-C13AFE1C780C}" dt="2018-06-25T13:25:40.535" v="917" actId="1076"/>
          <ac:spMkLst>
            <pc:docMk/>
            <pc:sldMk cId="905143170" sldId="260"/>
            <ac:spMk id="16" creationId="{00000000-0000-0000-0000-000000000000}"/>
          </ac:spMkLst>
        </pc:spChg>
        <pc:spChg chg="mod">
          <ac:chgData name="Ilze Mileiko" userId="49c5799c-0bbe-4723-9f95-3a3795aa34a2" providerId="ADAL" clId="{D129666B-DBEF-4E89-84F2-C13AFE1C780C}" dt="2018-06-25T13:25:58.264" v="947" actId="14100"/>
          <ac:spMkLst>
            <pc:docMk/>
            <pc:sldMk cId="905143170" sldId="260"/>
            <ac:spMk id="18" creationId="{00000000-0000-0000-0000-000000000000}"/>
          </ac:spMkLst>
        </pc:spChg>
        <pc:spChg chg="mod">
          <ac:chgData name="Ilze Mileiko" userId="49c5799c-0bbe-4723-9f95-3a3795aa34a2" providerId="ADAL" clId="{D129666B-DBEF-4E89-84F2-C13AFE1C780C}" dt="2018-06-25T13:24:07.313" v="782" actId="14100"/>
          <ac:spMkLst>
            <pc:docMk/>
            <pc:sldMk cId="905143170" sldId="260"/>
            <ac:spMk id="22" creationId="{00000000-0000-0000-0000-000000000000}"/>
          </ac:spMkLst>
        </pc:spChg>
        <pc:spChg chg="mod">
          <ac:chgData name="Ilze Mileiko" userId="49c5799c-0bbe-4723-9f95-3a3795aa34a2" providerId="ADAL" clId="{D129666B-DBEF-4E89-84F2-C13AFE1C780C}" dt="2018-06-25T13:25:00.136" v="836" actId="20577"/>
          <ac:spMkLst>
            <pc:docMk/>
            <pc:sldMk cId="905143170" sldId="260"/>
            <ac:spMk id="25" creationId="{00000000-0000-0000-0000-000000000000}"/>
          </ac:spMkLst>
        </pc:spChg>
        <pc:spChg chg="mod">
          <ac:chgData name="Ilze Mileiko" userId="49c5799c-0bbe-4723-9f95-3a3795aa34a2" providerId="ADAL" clId="{D129666B-DBEF-4E89-84F2-C13AFE1C780C}" dt="2018-06-25T13:25:23.207" v="885" actId="20577"/>
          <ac:spMkLst>
            <pc:docMk/>
            <pc:sldMk cId="905143170" sldId="260"/>
            <ac:spMk id="27" creationId="{00000000-0000-0000-0000-000000000000}"/>
          </ac:spMkLst>
        </pc:spChg>
      </pc:sldChg>
      <pc:sldChg chg="modSp">
        <pc:chgData name="Ilze Mileiko" userId="49c5799c-0bbe-4723-9f95-3a3795aa34a2" providerId="ADAL" clId="{D129666B-DBEF-4E89-84F2-C13AFE1C780C}" dt="2018-06-25T13:31:49.964" v="1217" actId="20577"/>
        <pc:sldMkLst>
          <pc:docMk/>
          <pc:sldMk cId="4054457499" sldId="262"/>
        </pc:sldMkLst>
        <pc:spChg chg="mod">
          <ac:chgData name="Ilze Mileiko" userId="49c5799c-0bbe-4723-9f95-3a3795aa34a2" providerId="ADAL" clId="{D129666B-DBEF-4E89-84F2-C13AFE1C780C}" dt="2018-06-25T13:26:08.283" v="959" actId="20577"/>
          <ac:spMkLst>
            <pc:docMk/>
            <pc:sldMk cId="4054457499" sldId="262"/>
            <ac:spMk id="2" creationId="{00000000-0000-0000-0000-000000000000}"/>
          </ac:spMkLst>
        </pc:spChg>
        <pc:spChg chg="mod">
          <ac:chgData name="Ilze Mileiko" userId="49c5799c-0bbe-4723-9f95-3a3795aa34a2" providerId="ADAL" clId="{D129666B-DBEF-4E89-84F2-C13AFE1C780C}" dt="2018-06-25T13:31:49.964" v="1217" actId="20577"/>
          <ac:spMkLst>
            <pc:docMk/>
            <pc:sldMk cId="4054457499" sldId="262"/>
            <ac:spMk id="3" creationId="{00000000-0000-0000-0000-000000000000}"/>
          </ac:spMkLst>
        </pc:spChg>
      </pc:sldChg>
      <pc:sldChg chg="modSp">
        <pc:chgData name="Ilze Mileiko" userId="49c5799c-0bbe-4723-9f95-3a3795aa34a2" providerId="ADAL" clId="{D129666B-DBEF-4E89-84F2-C13AFE1C780C}" dt="2018-06-25T13:39:06.673" v="1570" actId="20577"/>
        <pc:sldMkLst>
          <pc:docMk/>
          <pc:sldMk cId="2056874701" sldId="264"/>
        </pc:sldMkLst>
        <pc:spChg chg="mod">
          <ac:chgData name="Ilze Mileiko" userId="49c5799c-0bbe-4723-9f95-3a3795aa34a2" providerId="ADAL" clId="{D129666B-DBEF-4E89-84F2-C13AFE1C780C}" dt="2018-06-25T13:32:39.499" v="1235" actId="20577"/>
          <ac:spMkLst>
            <pc:docMk/>
            <pc:sldMk cId="2056874701" sldId="264"/>
            <ac:spMk id="2" creationId="{00000000-0000-0000-0000-000000000000}"/>
          </ac:spMkLst>
        </pc:spChg>
        <pc:spChg chg="mod">
          <ac:chgData name="Ilze Mileiko" userId="49c5799c-0bbe-4723-9f95-3a3795aa34a2" providerId="ADAL" clId="{D129666B-DBEF-4E89-84F2-C13AFE1C780C}" dt="2018-06-25T13:39:06.673" v="1570" actId="20577"/>
          <ac:spMkLst>
            <pc:docMk/>
            <pc:sldMk cId="2056874701" sldId="264"/>
            <ac:spMk id="3" creationId="{00000000-0000-0000-0000-000000000000}"/>
          </ac:spMkLst>
        </pc:spChg>
      </pc:sldChg>
      <pc:sldChg chg="modSp">
        <pc:chgData name="Ilze Mileiko" userId="49c5799c-0bbe-4723-9f95-3a3795aa34a2" providerId="ADAL" clId="{D129666B-DBEF-4E89-84F2-C13AFE1C780C}" dt="2018-06-25T14:02:01.881" v="2074"/>
        <pc:sldMkLst>
          <pc:docMk/>
          <pc:sldMk cId="3131218645" sldId="265"/>
        </pc:sldMkLst>
        <pc:spChg chg="mod">
          <ac:chgData name="Ilze Mileiko" userId="49c5799c-0bbe-4723-9f95-3a3795aa34a2" providerId="ADAL" clId="{D129666B-DBEF-4E89-84F2-C13AFE1C780C}" dt="2018-06-25T13:52:24.406" v="1571"/>
          <ac:spMkLst>
            <pc:docMk/>
            <pc:sldMk cId="3131218645" sldId="265"/>
            <ac:spMk id="2" creationId="{00000000-0000-0000-0000-000000000000}"/>
          </ac:spMkLst>
        </pc:spChg>
        <pc:spChg chg="mod">
          <ac:chgData name="Ilze Mileiko" userId="49c5799c-0bbe-4723-9f95-3a3795aa34a2" providerId="ADAL" clId="{D129666B-DBEF-4E89-84F2-C13AFE1C780C}" dt="2018-06-25T14:01:09.447" v="2025" actId="20577"/>
          <ac:spMkLst>
            <pc:docMk/>
            <pc:sldMk cId="3131218645" sldId="265"/>
            <ac:spMk id="3" creationId="{00000000-0000-0000-0000-000000000000}"/>
          </ac:spMkLst>
        </pc:spChg>
        <pc:graphicFrameChg chg="mod">
          <ac:chgData name="Ilze Mileiko" userId="49c5799c-0bbe-4723-9f95-3a3795aa34a2" providerId="ADAL" clId="{D129666B-DBEF-4E89-84F2-C13AFE1C780C}" dt="2018-06-25T14:02:01.881" v="2074"/>
          <ac:graphicFrameMkLst>
            <pc:docMk/>
            <pc:sldMk cId="3131218645" sldId="265"/>
            <ac:graphicFrameMk id="5" creationId="{00000000-0000-0000-0000-000000000000}"/>
          </ac:graphicFrameMkLst>
        </pc:graphicFrameChg>
      </pc:sldChg>
      <pc:sldChg chg="modSp">
        <pc:chgData name="Ilze Mileiko" userId="49c5799c-0bbe-4723-9f95-3a3795aa34a2" providerId="ADAL" clId="{D129666B-DBEF-4E89-84F2-C13AFE1C780C}" dt="2018-06-25T14:03:52.823" v="2397" actId="20577"/>
        <pc:sldMkLst>
          <pc:docMk/>
          <pc:sldMk cId="2285502920" sldId="266"/>
        </pc:sldMkLst>
        <pc:spChg chg="mod">
          <ac:chgData name="Ilze Mileiko" userId="49c5799c-0bbe-4723-9f95-3a3795aa34a2" providerId="ADAL" clId="{D129666B-DBEF-4E89-84F2-C13AFE1C780C}" dt="2018-06-25T13:52:29.467" v="1572"/>
          <ac:spMkLst>
            <pc:docMk/>
            <pc:sldMk cId="2285502920" sldId="266"/>
            <ac:spMk id="2" creationId="{00000000-0000-0000-0000-000000000000}"/>
          </ac:spMkLst>
        </pc:spChg>
        <pc:spChg chg="mod">
          <ac:chgData name="Ilze Mileiko" userId="49c5799c-0bbe-4723-9f95-3a3795aa34a2" providerId="ADAL" clId="{D129666B-DBEF-4E89-84F2-C13AFE1C780C}" dt="2018-06-25T14:03:52.823" v="2397" actId="20577"/>
          <ac:spMkLst>
            <pc:docMk/>
            <pc:sldMk cId="2285502920" sldId="266"/>
            <ac:spMk id="3" creationId="{00000000-0000-0000-0000-000000000000}"/>
          </ac:spMkLst>
        </pc:spChg>
      </pc:sldChg>
      <pc:sldChg chg="modSp">
        <pc:chgData name="Ilze Mileiko" userId="49c5799c-0bbe-4723-9f95-3a3795aa34a2" providerId="ADAL" clId="{D129666B-DBEF-4E89-84F2-C13AFE1C780C}" dt="2018-06-25T14:05:41.721" v="2528" actId="20577"/>
        <pc:sldMkLst>
          <pc:docMk/>
          <pc:sldMk cId="887380918" sldId="267"/>
        </pc:sldMkLst>
        <pc:spChg chg="mod">
          <ac:chgData name="Ilze Mileiko" userId="49c5799c-0bbe-4723-9f95-3a3795aa34a2" providerId="ADAL" clId="{D129666B-DBEF-4E89-84F2-C13AFE1C780C}" dt="2018-06-25T14:04:04.480" v="2420" actId="20577"/>
          <ac:spMkLst>
            <pc:docMk/>
            <pc:sldMk cId="887380918" sldId="267"/>
            <ac:spMk id="2" creationId="{00000000-0000-0000-0000-000000000000}"/>
          </ac:spMkLst>
        </pc:spChg>
        <pc:spChg chg="mod">
          <ac:chgData name="Ilze Mileiko" userId="49c5799c-0bbe-4723-9f95-3a3795aa34a2" providerId="ADAL" clId="{D129666B-DBEF-4E89-84F2-C13AFE1C780C}" dt="2018-06-25T14:05:41.721" v="2528" actId="20577"/>
          <ac:spMkLst>
            <pc:docMk/>
            <pc:sldMk cId="887380918" sldId="267"/>
            <ac:spMk id="3" creationId="{00000000-0000-0000-0000-000000000000}"/>
          </ac:spMkLst>
        </pc:spChg>
        <pc:picChg chg="mod">
          <ac:chgData name="Ilze Mileiko" userId="49c5799c-0bbe-4723-9f95-3a3795aa34a2" providerId="ADAL" clId="{D129666B-DBEF-4E89-84F2-C13AFE1C780C}" dt="2018-06-25T14:05:29.861" v="2488" actId="1076"/>
          <ac:picMkLst>
            <pc:docMk/>
            <pc:sldMk cId="887380918" sldId="267"/>
            <ac:picMk id="25" creationId="{00000000-0000-0000-0000-000000000000}"/>
          </ac:picMkLst>
        </pc:picChg>
      </pc:sldChg>
      <pc:sldChg chg="modSp">
        <pc:chgData name="Ilze Mileiko" userId="49c5799c-0bbe-4723-9f95-3a3795aa34a2" providerId="ADAL" clId="{D129666B-DBEF-4E89-84F2-C13AFE1C780C}" dt="2018-06-25T14:05:48.056" v="2542" actId="20577"/>
        <pc:sldMkLst>
          <pc:docMk/>
          <pc:sldMk cId="2154586620" sldId="268"/>
        </pc:sldMkLst>
        <pc:spChg chg="mod">
          <ac:chgData name="Ilze Mileiko" userId="49c5799c-0bbe-4723-9f95-3a3795aa34a2" providerId="ADAL" clId="{D129666B-DBEF-4E89-84F2-C13AFE1C780C}" dt="2018-06-25T14:05:48.056" v="2542" actId="20577"/>
          <ac:spMkLst>
            <pc:docMk/>
            <pc:sldMk cId="2154586620" sldId="268"/>
            <ac:spMk id="2"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4C3043-9CED-4BAE-B9AE-A42C62209769}"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de-AT"/>
        </a:p>
      </dgm:t>
    </dgm:pt>
    <dgm:pt modelId="{62D22952-0D97-4A04-AFF0-B3C9966A2C36}">
      <dgm:prSet phldrT="[Text]"/>
      <dgm:spPr/>
      <dgm:t>
        <a:bodyPr/>
        <a:lstStyle/>
        <a:p>
          <a:r>
            <a:rPr lang="lv-LV" dirty="0"/>
            <a:t>Mārketings</a:t>
          </a:r>
          <a:endParaRPr lang="de-AT" dirty="0"/>
        </a:p>
      </dgm:t>
    </dgm:pt>
    <dgm:pt modelId="{B6F52354-4D3B-4CE2-BB74-1D8F9EA5BBAF}" type="parTrans" cxnId="{F3244957-5F61-41D1-AD8B-020CC87AC1E9}">
      <dgm:prSet/>
      <dgm:spPr/>
      <dgm:t>
        <a:bodyPr/>
        <a:lstStyle/>
        <a:p>
          <a:endParaRPr lang="de-AT"/>
        </a:p>
      </dgm:t>
    </dgm:pt>
    <dgm:pt modelId="{841888AA-98F3-4624-81ED-53C82144AD2C}" type="sibTrans" cxnId="{F3244957-5F61-41D1-AD8B-020CC87AC1E9}">
      <dgm:prSet/>
      <dgm:spPr/>
      <dgm:t>
        <a:bodyPr/>
        <a:lstStyle/>
        <a:p>
          <a:endParaRPr lang="de-AT"/>
        </a:p>
      </dgm:t>
    </dgm:pt>
    <dgm:pt modelId="{7DAA6C63-0F39-42AD-B842-8A28CCF8A654}" type="pres">
      <dgm:prSet presAssocID="{B44C3043-9CED-4BAE-B9AE-A42C62209769}" presName="Name0" presStyleCnt="0">
        <dgm:presLayoutVars>
          <dgm:chMax val="1"/>
          <dgm:dir/>
          <dgm:animLvl val="ctr"/>
          <dgm:resizeHandles val="exact"/>
        </dgm:presLayoutVars>
      </dgm:prSet>
      <dgm:spPr/>
    </dgm:pt>
    <dgm:pt modelId="{58AECC0D-7835-4ACA-A98F-DBD5D8B5FF8A}" type="pres">
      <dgm:prSet presAssocID="{62D22952-0D97-4A04-AFF0-B3C9966A2C36}" presName="centerShape" presStyleLbl="node0" presStyleIdx="0" presStyleCnt="1"/>
      <dgm:spPr/>
    </dgm:pt>
  </dgm:ptLst>
  <dgm:cxnLst>
    <dgm:cxn modelId="{F3244957-5F61-41D1-AD8B-020CC87AC1E9}" srcId="{B44C3043-9CED-4BAE-B9AE-A42C62209769}" destId="{62D22952-0D97-4A04-AFF0-B3C9966A2C36}" srcOrd="0" destOrd="0" parTransId="{B6F52354-4D3B-4CE2-BB74-1D8F9EA5BBAF}" sibTransId="{841888AA-98F3-4624-81ED-53C82144AD2C}"/>
    <dgm:cxn modelId="{756937B9-D488-4489-84BC-FE64886BB8C5}" type="presOf" srcId="{62D22952-0D97-4A04-AFF0-B3C9966A2C36}" destId="{58AECC0D-7835-4ACA-A98F-DBD5D8B5FF8A}" srcOrd="0" destOrd="0" presId="urn:microsoft.com/office/officeart/2005/8/layout/radial5"/>
    <dgm:cxn modelId="{46852AF2-6E9D-4B7E-9333-F36B33880602}" type="presOf" srcId="{B44C3043-9CED-4BAE-B9AE-A42C62209769}" destId="{7DAA6C63-0F39-42AD-B842-8A28CCF8A654}" srcOrd="0" destOrd="0" presId="urn:microsoft.com/office/officeart/2005/8/layout/radial5"/>
    <dgm:cxn modelId="{34255D7A-4F62-4125-B196-7EF533CC7EDA}" type="presParOf" srcId="{7DAA6C63-0F39-42AD-B842-8A28CCF8A654}" destId="{58AECC0D-7835-4ACA-A98F-DBD5D8B5FF8A}" srcOrd="0"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A54D60A-6A18-4B85-A306-6F8BB77FA3DD}" type="doc">
      <dgm:prSet loTypeId="urn:microsoft.com/office/officeart/2005/8/layout/cycle1" loCatId="cycle" qsTypeId="urn:microsoft.com/office/officeart/2005/8/quickstyle/3d1" qsCatId="3D" csTypeId="urn:microsoft.com/office/officeart/2005/8/colors/accent1_2" csCatId="accent1" phldr="1"/>
      <dgm:spPr/>
      <dgm:t>
        <a:bodyPr/>
        <a:lstStyle/>
        <a:p>
          <a:endParaRPr lang="de-AT"/>
        </a:p>
      </dgm:t>
    </dgm:pt>
    <dgm:pt modelId="{CC1B3CEB-96FC-4A18-8242-8084DF3548FB}">
      <dgm:prSet phldrT="[Text]"/>
      <dgm:spPr/>
      <dgm:t>
        <a:bodyPr/>
        <a:lstStyle/>
        <a:p>
          <a:r>
            <a:rPr lang="lv-LV" dirty="0"/>
            <a:t>Pievieno 3 idejas</a:t>
          </a:r>
          <a:endParaRPr lang="de-AT" dirty="0"/>
        </a:p>
      </dgm:t>
    </dgm:pt>
    <dgm:pt modelId="{D394E6EC-6B1C-408A-B170-94B358593F71}" type="parTrans" cxnId="{C691A1C7-368E-4530-90E8-41D841E1E644}">
      <dgm:prSet/>
      <dgm:spPr/>
      <dgm:t>
        <a:bodyPr/>
        <a:lstStyle/>
        <a:p>
          <a:endParaRPr lang="de-AT"/>
        </a:p>
      </dgm:t>
    </dgm:pt>
    <dgm:pt modelId="{B4F03583-596C-4A91-95AA-4A7B121D7604}" type="sibTrans" cxnId="{C691A1C7-368E-4530-90E8-41D841E1E644}">
      <dgm:prSet/>
      <dgm:spPr/>
      <dgm:t>
        <a:bodyPr/>
        <a:lstStyle/>
        <a:p>
          <a:endParaRPr lang="de-AT"/>
        </a:p>
      </dgm:t>
    </dgm:pt>
    <dgm:pt modelId="{265CD89D-949A-407F-B782-54DE08D1CA55}">
      <dgm:prSet/>
      <dgm:spPr/>
      <dgm:t>
        <a:bodyPr/>
        <a:lstStyle/>
        <a:p>
          <a:r>
            <a:rPr lang="de-AT" dirty="0"/>
            <a:t>3 </a:t>
          </a:r>
          <a:r>
            <a:rPr lang="de-AT" dirty="0" err="1"/>
            <a:t>ide</a:t>
          </a:r>
          <a:r>
            <a:rPr lang="lv-LV" dirty="0"/>
            <a:t>ja</a:t>
          </a:r>
          <a:r>
            <a:rPr lang="de-AT" dirty="0"/>
            <a:t>s</a:t>
          </a:r>
        </a:p>
      </dgm:t>
    </dgm:pt>
    <dgm:pt modelId="{D8BB79F6-9E2F-467B-BF66-29139298D521}" type="parTrans" cxnId="{81BD89CE-84F8-4133-A184-D5AD3E7D4F1D}">
      <dgm:prSet/>
      <dgm:spPr/>
      <dgm:t>
        <a:bodyPr/>
        <a:lstStyle/>
        <a:p>
          <a:endParaRPr lang="de-AT"/>
        </a:p>
      </dgm:t>
    </dgm:pt>
    <dgm:pt modelId="{18EC092B-7F85-4FF7-B92F-145802DC626D}" type="sibTrans" cxnId="{81BD89CE-84F8-4133-A184-D5AD3E7D4F1D}">
      <dgm:prSet/>
      <dgm:spPr/>
      <dgm:t>
        <a:bodyPr/>
        <a:lstStyle/>
        <a:p>
          <a:endParaRPr lang="de-AT"/>
        </a:p>
      </dgm:t>
    </dgm:pt>
    <dgm:pt modelId="{F02D04F3-39E4-4788-91A4-DB69B89D93ED}">
      <dgm:prSet phldrT="[Text]"/>
      <dgm:spPr/>
      <dgm:t>
        <a:bodyPr/>
        <a:lstStyle/>
        <a:p>
          <a:r>
            <a:rPr lang="lv-LV" dirty="0"/>
            <a:t>Pievieno 3 idejas</a:t>
          </a:r>
          <a:endParaRPr lang="de-AT" dirty="0"/>
        </a:p>
      </dgm:t>
    </dgm:pt>
    <dgm:pt modelId="{803B1047-7945-4F2C-B6AD-DD0F7F009DC7}" type="parTrans" cxnId="{2C01EB85-9B70-4E45-B3AA-090EE0439CA8}">
      <dgm:prSet/>
      <dgm:spPr/>
      <dgm:t>
        <a:bodyPr/>
        <a:lstStyle/>
        <a:p>
          <a:endParaRPr lang="en-GB"/>
        </a:p>
      </dgm:t>
    </dgm:pt>
    <dgm:pt modelId="{C4A16CCE-AD38-46AB-AB29-40DB9E5A0941}" type="sibTrans" cxnId="{2C01EB85-9B70-4E45-B3AA-090EE0439CA8}">
      <dgm:prSet/>
      <dgm:spPr/>
      <dgm:t>
        <a:bodyPr/>
        <a:lstStyle/>
        <a:p>
          <a:endParaRPr lang="en-GB"/>
        </a:p>
      </dgm:t>
    </dgm:pt>
    <dgm:pt modelId="{226C9687-1025-47E3-8359-310B8D49B487}">
      <dgm:prSet phldrT="[Text]"/>
      <dgm:spPr/>
      <dgm:t>
        <a:bodyPr/>
        <a:lstStyle/>
        <a:p>
          <a:r>
            <a:rPr lang="lv-LV" dirty="0"/>
            <a:t>Pievieno 3 idejas</a:t>
          </a:r>
          <a:endParaRPr lang="de-AT" dirty="0"/>
        </a:p>
      </dgm:t>
    </dgm:pt>
    <dgm:pt modelId="{C8E77FB9-0189-45BF-B3A5-F761BABC05D5}" type="parTrans" cxnId="{24652878-AFAF-49D6-BD2B-4D455773A3F5}">
      <dgm:prSet/>
      <dgm:spPr/>
      <dgm:t>
        <a:bodyPr/>
        <a:lstStyle/>
        <a:p>
          <a:endParaRPr lang="en-GB"/>
        </a:p>
      </dgm:t>
    </dgm:pt>
    <dgm:pt modelId="{975C1136-7276-40F7-BC43-D27DAD2A82AA}" type="sibTrans" cxnId="{24652878-AFAF-49D6-BD2B-4D455773A3F5}">
      <dgm:prSet/>
      <dgm:spPr/>
      <dgm:t>
        <a:bodyPr/>
        <a:lstStyle/>
        <a:p>
          <a:endParaRPr lang="en-GB"/>
        </a:p>
      </dgm:t>
    </dgm:pt>
    <dgm:pt modelId="{31AC1245-1A04-4896-B558-C59E06BB0EDE}">
      <dgm:prSet phldrT="[Text]"/>
      <dgm:spPr/>
      <dgm:t>
        <a:bodyPr/>
        <a:lstStyle/>
        <a:p>
          <a:r>
            <a:rPr lang="lv-LV" dirty="0"/>
            <a:t>Pievieno 3 idejas</a:t>
          </a:r>
          <a:endParaRPr lang="de-AT" dirty="0"/>
        </a:p>
      </dgm:t>
    </dgm:pt>
    <dgm:pt modelId="{D242DE67-022D-47C3-A07D-AC842CBE0115}" type="parTrans" cxnId="{1396947E-D6CE-4643-A8B1-C730D506ABBE}">
      <dgm:prSet/>
      <dgm:spPr/>
      <dgm:t>
        <a:bodyPr/>
        <a:lstStyle/>
        <a:p>
          <a:endParaRPr lang="en-GB"/>
        </a:p>
      </dgm:t>
    </dgm:pt>
    <dgm:pt modelId="{13062E03-1AB9-4133-BD35-93DE92A19256}" type="sibTrans" cxnId="{1396947E-D6CE-4643-A8B1-C730D506ABBE}">
      <dgm:prSet/>
      <dgm:spPr/>
      <dgm:t>
        <a:bodyPr/>
        <a:lstStyle/>
        <a:p>
          <a:endParaRPr lang="en-GB"/>
        </a:p>
      </dgm:t>
    </dgm:pt>
    <dgm:pt modelId="{E0F0A1C7-2962-4989-8F80-D2F906FA6286}">
      <dgm:prSet phldrT="[Text]"/>
      <dgm:spPr/>
      <dgm:t>
        <a:bodyPr/>
        <a:lstStyle/>
        <a:p>
          <a:r>
            <a:rPr lang="lv-LV" dirty="0"/>
            <a:t>Pievieno 3 idejas</a:t>
          </a:r>
          <a:endParaRPr lang="de-AT" dirty="0"/>
        </a:p>
      </dgm:t>
    </dgm:pt>
    <dgm:pt modelId="{94330E1A-70B2-4464-B2ED-7657946E6052}" type="parTrans" cxnId="{03324246-570F-4983-A5FA-54ADE7CFCBE2}">
      <dgm:prSet/>
      <dgm:spPr/>
      <dgm:t>
        <a:bodyPr/>
        <a:lstStyle/>
        <a:p>
          <a:endParaRPr lang="en-GB"/>
        </a:p>
      </dgm:t>
    </dgm:pt>
    <dgm:pt modelId="{E4CD9C83-B694-4422-9581-9C9C682D0F1C}" type="sibTrans" cxnId="{03324246-570F-4983-A5FA-54ADE7CFCBE2}">
      <dgm:prSet/>
      <dgm:spPr/>
      <dgm:t>
        <a:bodyPr/>
        <a:lstStyle/>
        <a:p>
          <a:endParaRPr lang="en-GB"/>
        </a:p>
      </dgm:t>
    </dgm:pt>
    <dgm:pt modelId="{DD53824B-F701-43ED-A3D1-78E52DC7101E}" type="pres">
      <dgm:prSet presAssocID="{CA54D60A-6A18-4B85-A306-6F8BB77FA3DD}" presName="cycle" presStyleCnt="0">
        <dgm:presLayoutVars>
          <dgm:dir/>
          <dgm:resizeHandles val="exact"/>
        </dgm:presLayoutVars>
      </dgm:prSet>
      <dgm:spPr/>
    </dgm:pt>
    <dgm:pt modelId="{3945DBFA-66F0-4FEB-90DE-C7B62BE7A4CF}" type="pres">
      <dgm:prSet presAssocID="{226C9687-1025-47E3-8359-310B8D49B487}" presName="dummy" presStyleCnt="0"/>
      <dgm:spPr/>
    </dgm:pt>
    <dgm:pt modelId="{A39C8035-3EC6-4847-8AAF-DDBD8447FC31}" type="pres">
      <dgm:prSet presAssocID="{226C9687-1025-47E3-8359-310B8D49B487}" presName="node" presStyleLbl="revTx" presStyleIdx="0" presStyleCnt="6">
        <dgm:presLayoutVars>
          <dgm:bulletEnabled val="1"/>
        </dgm:presLayoutVars>
      </dgm:prSet>
      <dgm:spPr/>
    </dgm:pt>
    <dgm:pt modelId="{358BE34E-285E-4442-BFAA-630ADE1DE22D}" type="pres">
      <dgm:prSet presAssocID="{975C1136-7276-40F7-BC43-D27DAD2A82AA}" presName="sibTrans" presStyleLbl="node1" presStyleIdx="0" presStyleCnt="6"/>
      <dgm:spPr/>
    </dgm:pt>
    <dgm:pt modelId="{79695B23-73D1-4BB3-A73D-7D0C11786B03}" type="pres">
      <dgm:prSet presAssocID="{F02D04F3-39E4-4788-91A4-DB69B89D93ED}" presName="dummy" presStyleCnt="0"/>
      <dgm:spPr/>
    </dgm:pt>
    <dgm:pt modelId="{AC3612BE-CE8C-4571-B76C-63DE2827DE9A}" type="pres">
      <dgm:prSet presAssocID="{F02D04F3-39E4-4788-91A4-DB69B89D93ED}" presName="node" presStyleLbl="revTx" presStyleIdx="1" presStyleCnt="6">
        <dgm:presLayoutVars>
          <dgm:bulletEnabled val="1"/>
        </dgm:presLayoutVars>
      </dgm:prSet>
      <dgm:spPr/>
    </dgm:pt>
    <dgm:pt modelId="{589181F7-8204-4FE0-AA8B-D871C6A275C8}" type="pres">
      <dgm:prSet presAssocID="{C4A16CCE-AD38-46AB-AB29-40DB9E5A0941}" presName="sibTrans" presStyleLbl="node1" presStyleIdx="1" presStyleCnt="6"/>
      <dgm:spPr/>
    </dgm:pt>
    <dgm:pt modelId="{087A5EAE-4EA5-47FF-B846-E931A30728C1}" type="pres">
      <dgm:prSet presAssocID="{265CD89D-949A-407F-B782-54DE08D1CA55}" presName="dummy" presStyleCnt="0"/>
      <dgm:spPr/>
    </dgm:pt>
    <dgm:pt modelId="{0CD3CBA2-4385-4700-A092-3A12F38703F7}" type="pres">
      <dgm:prSet presAssocID="{265CD89D-949A-407F-B782-54DE08D1CA55}" presName="node" presStyleLbl="revTx" presStyleIdx="2" presStyleCnt="6" custRadScaleRad="97418" custRadScaleInc="-21525">
        <dgm:presLayoutVars>
          <dgm:bulletEnabled val="1"/>
        </dgm:presLayoutVars>
      </dgm:prSet>
      <dgm:spPr/>
    </dgm:pt>
    <dgm:pt modelId="{4BD3CDD9-8635-4D3A-B924-D25E4DE68636}" type="pres">
      <dgm:prSet presAssocID="{18EC092B-7F85-4FF7-B92F-145802DC626D}" presName="sibTrans" presStyleLbl="node1" presStyleIdx="2" presStyleCnt="6"/>
      <dgm:spPr/>
    </dgm:pt>
    <dgm:pt modelId="{E02CD7DD-56B1-4BA8-9015-6AA06A5ADE29}" type="pres">
      <dgm:prSet presAssocID="{31AC1245-1A04-4896-B558-C59E06BB0EDE}" presName="dummy" presStyleCnt="0"/>
      <dgm:spPr/>
    </dgm:pt>
    <dgm:pt modelId="{7C8DB6BF-2F4E-4E0E-B437-AC826846DFA8}" type="pres">
      <dgm:prSet presAssocID="{31AC1245-1A04-4896-B558-C59E06BB0EDE}" presName="node" presStyleLbl="revTx" presStyleIdx="3" presStyleCnt="6">
        <dgm:presLayoutVars>
          <dgm:bulletEnabled val="1"/>
        </dgm:presLayoutVars>
      </dgm:prSet>
      <dgm:spPr/>
    </dgm:pt>
    <dgm:pt modelId="{F0B92F67-502F-4C5A-93CA-3B6D011CCFC6}" type="pres">
      <dgm:prSet presAssocID="{13062E03-1AB9-4133-BD35-93DE92A19256}" presName="sibTrans" presStyleLbl="node1" presStyleIdx="3" presStyleCnt="6"/>
      <dgm:spPr/>
    </dgm:pt>
    <dgm:pt modelId="{0C914FB1-DECE-433C-98EE-6EC353F28CFB}" type="pres">
      <dgm:prSet presAssocID="{E0F0A1C7-2962-4989-8F80-D2F906FA6286}" presName="dummy" presStyleCnt="0"/>
      <dgm:spPr/>
    </dgm:pt>
    <dgm:pt modelId="{A2732406-0216-4102-91C6-5603CFD86DF5}" type="pres">
      <dgm:prSet presAssocID="{E0F0A1C7-2962-4989-8F80-D2F906FA6286}" presName="node" presStyleLbl="revTx" presStyleIdx="4" presStyleCnt="6">
        <dgm:presLayoutVars>
          <dgm:bulletEnabled val="1"/>
        </dgm:presLayoutVars>
      </dgm:prSet>
      <dgm:spPr/>
    </dgm:pt>
    <dgm:pt modelId="{16A97EA8-B669-4DF2-8AE0-7F7ABD20AF72}" type="pres">
      <dgm:prSet presAssocID="{E4CD9C83-B694-4422-9581-9C9C682D0F1C}" presName="sibTrans" presStyleLbl="node1" presStyleIdx="4" presStyleCnt="6"/>
      <dgm:spPr/>
    </dgm:pt>
    <dgm:pt modelId="{312C7411-0A2F-458B-9DB8-FA3C1468F928}" type="pres">
      <dgm:prSet presAssocID="{CC1B3CEB-96FC-4A18-8242-8084DF3548FB}" presName="dummy" presStyleCnt="0"/>
      <dgm:spPr/>
    </dgm:pt>
    <dgm:pt modelId="{AB298081-53AC-4485-98C5-615CA62A20B0}" type="pres">
      <dgm:prSet presAssocID="{CC1B3CEB-96FC-4A18-8242-8084DF3548FB}" presName="node" presStyleLbl="revTx" presStyleIdx="5" presStyleCnt="6">
        <dgm:presLayoutVars>
          <dgm:bulletEnabled val="1"/>
        </dgm:presLayoutVars>
      </dgm:prSet>
      <dgm:spPr/>
    </dgm:pt>
    <dgm:pt modelId="{F959388C-5FF3-41C4-87B9-9740D6885A06}" type="pres">
      <dgm:prSet presAssocID="{B4F03583-596C-4A91-95AA-4A7B121D7604}" presName="sibTrans" presStyleLbl="node1" presStyleIdx="5" presStyleCnt="6"/>
      <dgm:spPr/>
    </dgm:pt>
  </dgm:ptLst>
  <dgm:cxnLst>
    <dgm:cxn modelId="{5D401D17-BEC5-4C34-9057-F3B6F9A09BBE}" type="presOf" srcId="{975C1136-7276-40F7-BC43-D27DAD2A82AA}" destId="{358BE34E-285E-4442-BFAA-630ADE1DE22D}" srcOrd="0" destOrd="0" presId="urn:microsoft.com/office/officeart/2005/8/layout/cycle1"/>
    <dgm:cxn modelId="{9C3B063F-3E6F-49FC-9211-2E5B5B802070}" type="presOf" srcId="{E4CD9C83-B694-4422-9581-9C9C682D0F1C}" destId="{16A97EA8-B669-4DF2-8AE0-7F7ABD20AF72}" srcOrd="0" destOrd="0" presId="urn:microsoft.com/office/officeart/2005/8/layout/cycle1"/>
    <dgm:cxn modelId="{3E1BAE41-5C8F-4E34-B1F0-D600D87AB992}" type="presOf" srcId="{31AC1245-1A04-4896-B558-C59E06BB0EDE}" destId="{7C8DB6BF-2F4E-4E0E-B437-AC826846DFA8}" srcOrd="0" destOrd="0" presId="urn:microsoft.com/office/officeart/2005/8/layout/cycle1"/>
    <dgm:cxn modelId="{C19D2246-C2BE-42AA-BFE2-3E2D0C4000C3}" type="presOf" srcId="{CC1B3CEB-96FC-4A18-8242-8084DF3548FB}" destId="{AB298081-53AC-4485-98C5-615CA62A20B0}" srcOrd="0" destOrd="0" presId="urn:microsoft.com/office/officeart/2005/8/layout/cycle1"/>
    <dgm:cxn modelId="{03324246-570F-4983-A5FA-54ADE7CFCBE2}" srcId="{CA54D60A-6A18-4B85-A306-6F8BB77FA3DD}" destId="{E0F0A1C7-2962-4989-8F80-D2F906FA6286}" srcOrd="4" destOrd="0" parTransId="{94330E1A-70B2-4464-B2ED-7657946E6052}" sibTransId="{E4CD9C83-B694-4422-9581-9C9C682D0F1C}"/>
    <dgm:cxn modelId="{4074D266-80F6-4C47-ABAA-53B95B6A289B}" type="presOf" srcId="{265CD89D-949A-407F-B782-54DE08D1CA55}" destId="{0CD3CBA2-4385-4700-A092-3A12F38703F7}" srcOrd="0" destOrd="0" presId="urn:microsoft.com/office/officeart/2005/8/layout/cycle1"/>
    <dgm:cxn modelId="{E71B8149-7B1F-44B4-9717-E6C61F81AC99}" type="presOf" srcId="{C4A16CCE-AD38-46AB-AB29-40DB9E5A0941}" destId="{589181F7-8204-4FE0-AA8B-D871C6A275C8}" srcOrd="0" destOrd="0" presId="urn:microsoft.com/office/officeart/2005/8/layout/cycle1"/>
    <dgm:cxn modelId="{49ADDD4E-3ED0-4240-87C2-ADFBA61C9917}" type="presOf" srcId="{13062E03-1AB9-4133-BD35-93DE92A19256}" destId="{F0B92F67-502F-4C5A-93CA-3B6D011CCFC6}" srcOrd="0" destOrd="0" presId="urn:microsoft.com/office/officeart/2005/8/layout/cycle1"/>
    <dgm:cxn modelId="{1E1D2573-53F7-402B-B594-873CE2E2E1A0}" type="presOf" srcId="{F02D04F3-39E4-4788-91A4-DB69B89D93ED}" destId="{AC3612BE-CE8C-4571-B76C-63DE2827DE9A}" srcOrd="0" destOrd="0" presId="urn:microsoft.com/office/officeart/2005/8/layout/cycle1"/>
    <dgm:cxn modelId="{3AFEA255-EE2D-4A1D-A4BC-830B8D5CBCEB}" type="presOf" srcId="{CA54D60A-6A18-4B85-A306-6F8BB77FA3DD}" destId="{DD53824B-F701-43ED-A3D1-78E52DC7101E}" srcOrd="0" destOrd="0" presId="urn:microsoft.com/office/officeart/2005/8/layout/cycle1"/>
    <dgm:cxn modelId="{24652878-AFAF-49D6-BD2B-4D455773A3F5}" srcId="{CA54D60A-6A18-4B85-A306-6F8BB77FA3DD}" destId="{226C9687-1025-47E3-8359-310B8D49B487}" srcOrd="0" destOrd="0" parTransId="{C8E77FB9-0189-45BF-B3A5-F761BABC05D5}" sibTransId="{975C1136-7276-40F7-BC43-D27DAD2A82AA}"/>
    <dgm:cxn modelId="{1396947E-D6CE-4643-A8B1-C730D506ABBE}" srcId="{CA54D60A-6A18-4B85-A306-6F8BB77FA3DD}" destId="{31AC1245-1A04-4896-B558-C59E06BB0EDE}" srcOrd="3" destOrd="0" parTransId="{D242DE67-022D-47C3-A07D-AC842CBE0115}" sibTransId="{13062E03-1AB9-4133-BD35-93DE92A19256}"/>
    <dgm:cxn modelId="{2452C284-A015-48D0-9D07-6816DA110BC1}" type="presOf" srcId="{E0F0A1C7-2962-4989-8F80-D2F906FA6286}" destId="{A2732406-0216-4102-91C6-5603CFD86DF5}" srcOrd="0" destOrd="0" presId="urn:microsoft.com/office/officeart/2005/8/layout/cycle1"/>
    <dgm:cxn modelId="{2C01EB85-9B70-4E45-B3AA-090EE0439CA8}" srcId="{CA54D60A-6A18-4B85-A306-6F8BB77FA3DD}" destId="{F02D04F3-39E4-4788-91A4-DB69B89D93ED}" srcOrd="1" destOrd="0" parTransId="{803B1047-7945-4F2C-B6AD-DD0F7F009DC7}" sibTransId="{C4A16CCE-AD38-46AB-AB29-40DB9E5A0941}"/>
    <dgm:cxn modelId="{7CE92EB6-BD63-4281-8582-62908DB4314B}" type="presOf" srcId="{B4F03583-596C-4A91-95AA-4A7B121D7604}" destId="{F959388C-5FF3-41C4-87B9-9740D6885A06}" srcOrd="0" destOrd="0" presId="urn:microsoft.com/office/officeart/2005/8/layout/cycle1"/>
    <dgm:cxn modelId="{C691A1C7-368E-4530-90E8-41D841E1E644}" srcId="{CA54D60A-6A18-4B85-A306-6F8BB77FA3DD}" destId="{CC1B3CEB-96FC-4A18-8242-8084DF3548FB}" srcOrd="5" destOrd="0" parTransId="{D394E6EC-6B1C-408A-B170-94B358593F71}" sibTransId="{B4F03583-596C-4A91-95AA-4A7B121D7604}"/>
    <dgm:cxn modelId="{81BD89CE-84F8-4133-A184-D5AD3E7D4F1D}" srcId="{CA54D60A-6A18-4B85-A306-6F8BB77FA3DD}" destId="{265CD89D-949A-407F-B782-54DE08D1CA55}" srcOrd="2" destOrd="0" parTransId="{D8BB79F6-9E2F-467B-BF66-29139298D521}" sibTransId="{18EC092B-7F85-4FF7-B92F-145802DC626D}"/>
    <dgm:cxn modelId="{2408D0D7-1B4A-489C-8AC1-199037E1F6F1}" type="presOf" srcId="{226C9687-1025-47E3-8359-310B8D49B487}" destId="{A39C8035-3EC6-4847-8AAF-DDBD8447FC31}" srcOrd="0" destOrd="0" presId="urn:microsoft.com/office/officeart/2005/8/layout/cycle1"/>
    <dgm:cxn modelId="{4DF1CEEA-AB63-47EC-95CC-FA826BA4BCB2}" type="presOf" srcId="{18EC092B-7F85-4FF7-B92F-145802DC626D}" destId="{4BD3CDD9-8635-4D3A-B924-D25E4DE68636}" srcOrd="0" destOrd="0" presId="urn:microsoft.com/office/officeart/2005/8/layout/cycle1"/>
    <dgm:cxn modelId="{57B215C1-A0A4-4945-BCE1-775F726D51DF}" type="presParOf" srcId="{DD53824B-F701-43ED-A3D1-78E52DC7101E}" destId="{3945DBFA-66F0-4FEB-90DE-C7B62BE7A4CF}" srcOrd="0" destOrd="0" presId="urn:microsoft.com/office/officeart/2005/8/layout/cycle1"/>
    <dgm:cxn modelId="{95025020-492A-4457-BB2A-F13500DFC081}" type="presParOf" srcId="{DD53824B-F701-43ED-A3D1-78E52DC7101E}" destId="{A39C8035-3EC6-4847-8AAF-DDBD8447FC31}" srcOrd="1" destOrd="0" presId="urn:microsoft.com/office/officeart/2005/8/layout/cycle1"/>
    <dgm:cxn modelId="{3743A381-C3CB-4B68-9C1D-F5AE7B311807}" type="presParOf" srcId="{DD53824B-F701-43ED-A3D1-78E52DC7101E}" destId="{358BE34E-285E-4442-BFAA-630ADE1DE22D}" srcOrd="2" destOrd="0" presId="urn:microsoft.com/office/officeart/2005/8/layout/cycle1"/>
    <dgm:cxn modelId="{E16A1138-14D8-4CC8-B045-7320E7F8F8F1}" type="presParOf" srcId="{DD53824B-F701-43ED-A3D1-78E52DC7101E}" destId="{79695B23-73D1-4BB3-A73D-7D0C11786B03}" srcOrd="3" destOrd="0" presId="urn:microsoft.com/office/officeart/2005/8/layout/cycle1"/>
    <dgm:cxn modelId="{5202951A-3E7C-4C27-BF60-C7ED4F7A2162}" type="presParOf" srcId="{DD53824B-F701-43ED-A3D1-78E52DC7101E}" destId="{AC3612BE-CE8C-4571-B76C-63DE2827DE9A}" srcOrd="4" destOrd="0" presId="urn:microsoft.com/office/officeart/2005/8/layout/cycle1"/>
    <dgm:cxn modelId="{DC212F21-1BB0-4BB9-90AD-B98E1C08CD3A}" type="presParOf" srcId="{DD53824B-F701-43ED-A3D1-78E52DC7101E}" destId="{589181F7-8204-4FE0-AA8B-D871C6A275C8}" srcOrd="5" destOrd="0" presId="urn:microsoft.com/office/officeart/2005/8/layout/cycle1"/>
    <dgm:cxn modelId="{3AEF4691-40D2-4361-A40B-34243F72B06D}" type="presParOf" srcId="{DD53824B-F701-43ED-A3D1-78E52DC7101E}" destId="{087A5EAE-4EA5-47FF-B846-E931A30728C1}" srcOrd="6" destOrd="0" presId="urn:microsoft.com/office/officeart/2005/8/layout/cycle1"/>
    <dgm:cxn modelId="{2D570618-19C8-4D64-BF6B-FB2C08801CA0}" type="presParOf" srcId="{DD53824B-F701-43ED-A3D1-78E52DC7101E}" destId="{0CD3CBA2-4385-4700-A092-3A12F38703F7}" srcOrd="7" destOrd="0" presId="urn:microsoft.com/office/officeart/2005/8/layout/cycle1"/>
    <dgm:cxn modelId="{5468F352-83B2-4A2D-A4DD-2FAFC1F48608}" type="presParOf" srcId="{DD53824B-F701-43ED-A3D1-78E52DC7101E}" destId="{4BD3CDD9-8635-4D3A-B924-D25E4DE68636}" srcOrd="8" destOrd="0" presId="urn:microsoft.com/office/officeart/2005/8/layout/cycle1"/>
    <dgm:cxn modelId="{46AD22FB-007E-43DE-B6DE-A163CC74996E}" type="presParOf" srcId="{DD53824B-F701-43ED-A3D1-78E52DC7101E}" destId="{E02CD7DD-56B1-4BA8-9015-6AA06A5ADE29}" srcOrd="9" destOrd="0" presId="urn:microsoft.com/office/officeart/2005/8/layout/cycle1"/>
    <dgm:cxn modelId="{5CE95FA7-EB33-425B-A9CC-1D7580AB1650}" type="presParOf" srcId="{DD53824B-F701-43ED-A3D1-78E52DC7101E}" destId="{7C8DB6BF-2F4E-4E0E-B437-AC826846DFA8}" srcOrd="10" destOrd="0" presId="urn:microsoft.com/office/officeart/2005/8/layout/cycle1"/>
    <dgm:cxn modelId="{852407DA-26D2-484B-A53E-8240F798F82A}" type="presParOf" srcId="{DD53824B-F701-43ED-A3D1-78E52DC7101E}" destId="{F0B92F67-502F-4C5A-93CA-3B6D011CCFC6}" srcOrd="11" destOrd="0" presId="urn:microsoft.com/office/officeart/2005/8/layout/cycle1"/>
    <dgm:cxn modelId="{E37C9BBB-6285-4D28-B783-9FA347346FFA}" type="presParOf" srcId="{DD53824B-F701-43ED-A3D1-78E52DC7101E}" destId="{0C914FB1-DECE-433C-98EE-6EC353F28CFB}" srcOrd="12" destOrd="0" presId="urn:microsoft.com/office/officeart/2005/8/layout/cycle1"/>
    <dgm:cxn modelId="{6FD333AA-239E-451A-827B-54892DE029F3}" type="presParOf" srcId="{DD53824B-F701-43ED-A3D1-78E52DC7101E}" destId="{A2732406-0216-4102-91C6-5603CFD86DF5}" srcOrd="13" destOrd="0" presId="urn:microsoft.com/office/officeart/2005/8/layout/cycle1"/>
    <dgm:cxn modelId="{8B7F37F9-CCC3-4E99-BB8A-57080DD22CAD}" type="presParOf" srcId="{DD53824B-F701-43ED-A3D1-78E52DC7101E}" destId="{16A97EA8-B669-4DF2-8AE0-7F7ABD20AF72}" srcOrd="14" destOrd="0" presId="urn:microsoft.com/office/officeart/2005/8/layout/cycle1"/>
    <dgm:cxn modelId="{A28D59AD-F158-4618-830C-42816FE7B2EE}" type="presParOf" srcId="{DD53824B-F701-43ED-A3D1-78E52DC7101E}" destId="{312C7411-0A2F-458B-9DB8-FA3C1468F928}" srcOrd="15" destOrd="0" presId="urn:microsoft.com/office/officeart/2005/8/layout/cycle1"/>
    <dgm:cxn modelId="{05DC1EC4-E289-4E61-9AC1-4DF7A1447BB0}" type="presParOf" srcId="{DD53824B-F701-43ED-A3D1-78E52DC7101E}" destId="{AB298081-53AC-4485-98C5-615CA62A20B0}" srcOrd="16" destOrd="0" presId="urn:microsoft.com/office/officeart/2005/8/layout/cycle1"/>
    <dgm:cxn modelId="{6583DC9C-45AD-4C16-BF4B-41D89A2DBE27}" type="presParOf" srcId="{DD53824B-F701-43ED-A3D1-78E52DC7101E}" destId="{F959388C-5FF3-41C4-87B9-9740D6885A06}" srcOrd="17"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AECC0D-7835-4ACA-A98F-DBD5D8B5FF8A}">
      <dsp:nvSpPr>
        <dsp:cNvPr id="0" name=""/>
        <dsp:cNvSpPr/>
      </dsp:nvSpPr>
      <dsp:spPr>
        <a:xfrm>
          <a:off x="434963" y="1900"/>
          <a:ext cx="3254173" cy="3254173"/>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48260" rIns="48260" bIns="48260" numCol="1" spcCol="1270" anchor="ctr" anchorCtr="0">
          <a:noAutofit/>
        </a:bodyPr>
        <a:lstStyle/>
        <a:p>
          <a:pPr marL="0" lvl="0" indent="0" algn="ctr" defTabSz="1689100">
            <a:lnSpc>
              <a:spcPct val="90000"/>
            </a:lnSpc>
            <a:spcBef>
              <a:spcPct val="0"/>
            </a:spcBef>
            <a:spcAft>
              <a:spcPct val="35000"/>
            </a:spcAft>
            <a:buNone/>
          </a:pPr>
          <a:r>
            <a:rPr lang="lv-LV" sz="3800" kern="1200" dirty="0"/>
            <a:t>Mārketings</a:t>
          </a:r>
          <a:endParaRPr lang="de-AT" sz="3800" kern="1200" dirty="0"/>
        </a:p>
      </dsp:txBody>
      <dsp:txXfrm>
        <a:off x="911526" y="478463"/>
        <a:ext cx="2301047" cy="230104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9C8035-3EC6-4847-8AAF-DDBD8447FC31}">
      <dsp:nvSpPr>
        <dsp:cNvPr id="0" name=""/>
        <dsp:cNvSpPr/>
      </dsp:nvSpPr>
      <dsp:spPr>
        <a:xfrm>
          <a:off x="1941044" y="5466"/>
          <a:ext cx="521860" cy="5218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lv-LV" sz="1100" kern="1200" dirty="0"/>
            <a:t>Pievieno 3 idejas</a:t>
          </a:r>
          <a:endParaRPr lang="de-AT" sz="1100" kern="1200" dirty="0"/>
        </a:p>
      </dsp:txBody>
      <dsp:txXfrm>
        <a:off x="1941044" y="5466"/>
        <a:ext cx="521860" cy="521860"/>
      </dsp:txXfrm>
    </dsp:sp>
    <dsp:sp modelId="{358BE34E-285E-4442-BFAA-630ADE1DE22D}">
      <dsp:nvSpPr>
        <dsp:cNvPr id="0" name=""/>
        <dsp:cNvSpPr/>
      </dsp:nvSpPr>
      <dsp:spPr>
        <a:xfrm>
          <a:off x="343850" y="38"/>
          <a:ext cx="2550994" cy="2550994"/>
        </a:xfrm>
        <a:prstGeom prst="circularArrow">
          <a:avLst>
            <a:gd name="adj1" fmla="val 3989"/>
            <a:gd name="adj2" fmla="val 250240"/>
            <a:gd name="adj3" fmla="val 20573379"/>
            <a:gd name="adj4" fmla="val 18982771"/>
            <a:gd name="adj5" fmla="val 4654"/>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AC3612BE-CE8C-4571-B76C-63DE2827DE9A}">
      <dsp:nvSpPr>
        <dsp:cNvPr id="0" name=""/>
        <dsp:cNvSpPr/>
      </dsp:nvSpPr>
      <dsp:spPr>
        <a:xfrm>
          <a:off x="2523671" y="1014605"/>
          <a:ext cx="521860" cy="5218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lv-LV" sz="1100" kern="1200" dirty="0"/>
            <a:t>Pievieno 3 idejas</a:t>
          </a:r>
          <a:endParaRPr lang="de-AT" sz="1100" kern="1200" dirty="0"/>
        </a:p>
      </dsp:txBody>
      <dsp:txXfrm>
        <a:off x="2523671" y="1014605"/>
        <a:ext cx="521860" cy="521860"/>
      </dsp:txXfrm>
    </dsp:sp>
    <dsp:sp modelId="{589181F7-8204-4FE0-AA8B-D871C6A275C8}">
      <dsp:nvSpPr>
        <dsp:cNvPr id="0" name=""/>
        <dsp:cNvSpPr/>
      </dsp:nvSpPr>
      <dsp:spPr>
        <a:xfrm>
          <a:off x="362351" y="-70338"/>
          <a:ext cx="2550994" cy="2550994"/>
        </a:xfrm>
        <a:prstGeom prst="circularArrow">
          <a:avLst>
            <a:gd name="adj1" fmla="val 3989"/>
            <a:gd name="adj2" fmla="val 250240"/>
            <a:gd name="adj3" fmla="val 2197239"/>
            <a:gd name="adj4" fmla="val 991098"/>
            <a:gd name="adj5" fmla="val 4654"/>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0CD3CBA2-4385-4700-A092-3A12F38703F7}">
      <dsp:nvSpPr>
        <dsp:cNvPr id="0" name=""/>
        <dsp:cNvSpPr/>
      </dsp:nvSpPr>
      <dsp:spPr>
        <a:xfrm>
          <a:off x="1998195" y="1952310"/>
          <a:ext cx="521860" cy="5218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de-AT" sz="1100" kern="1200" dirty="0"/>
            <a:t>3 </a:t>
          </a:r>
          <a:r>
            <a:rPr lang="de-AT" sz="1100" kern="1200" dirty="0" err="1"/>
            <a:t>ide</a:t>
          </a:r>
          <a:r>
            <a:rPr lang="lv-LV" sz="1100" kern="1200" dirty="0"/>
            <a:t>ja</a:t>
          </a:r>
          <a:r>
            <a:rPr lang="de-AT" sz="1100" kern="1200" dirty="0"/>
            <a:t>s</a:t>
          </a:r>
        </a:p>
      </dsp:txBody>
      <dsp:txXfrm>
        <a:off x="1998195" y="1952310"/>
        <a:ext cx="521860" cy="521860"/>
      </dsp:txXfrm>
    </dsp:sp>
    <dsp:sp modelId="{4BD3CDD9-8635-4D3A-B924-D25E4DE68636}">
      <dsp:nvSpPr>
        <dsp:cNvPr id="0" name=""/>
        <dsp:cNvSpPr/>
      </dsp:nvSpPr>
      <dsp:spPr>
        <a:xfrm>
          <a:off x="293507" y="-13211"/>
          <a:ext cx="2550994" cy="2550994"/>
        </a:xfrm>
        <a:prstGeom prst="circularArrow">
          <a:avLst>
            <a:gd name="adj1" fmla="val 3989"/>
            <a:gd name="adj2" fmla="val 250240"/>
            <a:gd name="adj3" fmla="val 5957732"/>
            <a:gd name="adj4" fmla="val 4103264"/>
            <a:gd name="adj5" fmla="val 4654"/>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C8DB6BF-2F4E-4E0E-B437-AC826846DFA8}">
      <dsp:nvSpPr>
        <dsp:cNvPr id="0" name=""/>
        <dsp:cNvSpPr/>
      </dsp:nvSpPr>
      <dsp:spPr>
        <a:xfrm>
          <a:off x="775790" y="2023745"/>
          <a:ext cx="521860" cy="5218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lv-LV" sz="1100" kern="1200" dirty="0"/>
            <a:t>Pievieno 3 idejas</a:t>
          </a:r>
          <a:endParaRPr lang="de-AT" sz="1100" kern="1200" dirty="0"/>
        </a:p>
      </dsp:txBody>
      <dsp:txXfrm>
        <a:off x="775790" y="2023745"/>
        <a:ext cx="521860" cy="521860"/>
      </dsp:txXfrm>
    </dsp:sp>
    <dsp:sp modelId="{F0B92F67-502F-4C5A-93CA-3B6D011CCFC6}">
      <dsp:nvSpPr>
        <dsp:cNvPr id="0" name=""/>
        <dsp:cNvSpPr/>
      </dsp:nvSpPr>
      <dsp:spPr>
        <a:xfrm>
          <a:off x="343850" y="38"/>
          <a:ext cx="2550994" cy="2550994"/>
        </a:xfrm>
        <a:prstGeom prst="circularArrow">
          <a:avLst>
            <a:gd name="adj1" fmla="val 3989"/>
            <a:gd name="adj2" fmla="val 250240"/>
            <a:gd name="adj3" fmla="val 9773379"/>
            <a:gd name="adj4" fmla="val 8182771"/>
            <a:gd name="adj5" fmla="val 4654"/>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A2732406-0216-4102-91C6-5603CFD86DF5}">
      <dsp:nvSpPr>
        <dsp:cNvPr id="0" name=""/>
        <dsp:cNvSpPr/>
      </dsp:nvSpPr>
      <dsp:spPr>
        <a:xfrm>
          <a:off x="193163" y="1014605"/>
          <a:ext cx="521860" cy="5218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lv-LV" sz="1100" kern="1200" dirty="0"/>
            <a:t>Pievieno 3 idejas</a:t>
          </a:r>
          <a:endParaRPr lang="de-AT" sz="1100" kern="1200" dirty="0"/>
        </a:p>
      </dsp:txBody>
      <dsp:txXfrm>
        <a:off x="193163" y="1014605"/>
        <a:ext cx="521860" cy="521860"/>
      </dsp:txXfrm>
    </dsp:sp>
    <dsp:sp modelId="{16A97EA8-B669-4DF2-8AE0-7F7ABD20AF72}">
      <dsp:nvSpPr>
        <dsp:cNvPr id="0" name=""/>
        <dsp:cNvSpPr/>
      </dsp:nvSpPr>
      <dsp:spPr>
        <a:xfrm>
          <a:off x="343850" y="38"/>
          <a:ext cx="2550994" cy="2550994"/>
        </a:xfrm>
        <a:prstGeom prst="circularArrow">
          <a:avLst>
            <a:gd name="adj1" fmla="val 3989"/>
            <a:gd name="adj2" fmla="val 250240"/>
            <a:gd name="adj3" fmla="val 13166989"/>
            <a:gd name="adj4" fmla="val 11576382"/>
            <a:gd name="adj5" fmla="val 4654"/>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AB298081-53AC-4485-98C5-615CA62A20B0}">
      <dsp:nvSpPr>
        <dsp:cNvPr id="0" name=""/>
        <dsp:cNvSpPr/>
      </dsp:nvSpPr>
      <dsp:spPr>
        <a:xfrm>
          <a:off x="775790" y="5466"/>
          <a:ext cx="521860" cy="5218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lv-LV" sz="1100" kern="1200" dirty="0"/>
            <a:t>Pievieno 3 idejas</a:t>
          </a:r>
          <a:endParaRPr lang="de-AT" sz="1100" kern="1200" dirty="0"/>
        </a:p>
      </dsp:txBody>
      <dsp:txXfrm>
        <a:off x="775790" y="5466"/>
        <a:ext cx="521860" cy="521860"/>
      </dsp:txXfrm>
    </dsp:sp>
    <dsp:sp modelId="{F959388C-5FF3-41C4-87B9-9740D6885A06}">
      <dsp:nvSpPr>
        <dsp:cNvPr id="0" name=""/>
        <dsp:cNvSpPr/>
      </dsp:nvSpPr>
      <dsp:spPr>
        <a:xfrm>
          <a:off x="343850" y="38"/>
          <a:ext cx="2550994" cy="2550994"/>
        </a:xfrm>
        <a:prstGeom prst="circularArrow">
          <a:avLst>
            <a:gd name="adj1" fmla="val 3989"/>
            <a:gd name="adj2" fmla="val 250240"/>
            <a:gd name="adj3" fmla="val 16911324"/>
            <a:gd name="adj4" fmla="val 15238436"/>
            <a:gd name="adj5" fmla="val 4654"/>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4000" spc="-50" baseline="0">
                <a:solidFill>
                  <a:schemeClr val="tx1">
                    <a:lumMod val="85000"/>
                    <a:lumOff val="15000"/>
                  </a:schemeClr>
                </a:solidFill>
              </a:defRPr>
            </a:lvl1pPr>
          </a:lstStyle>
          <a:p>
            <a:r>
              <a:rPr lang="en-GB" noProof="0" dirty="0"/>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GB" noProof="0" dirty="0"/>
              <a:t>Click to edit Master subtitle style</a:t>
            </a:r>
          </a:p>
        </p:txBody>
      </p:sp>
      <p:sp>
        <p:nvSpPr>
          <p:cNvPr id="6" name="Slide Number Placeholder 5"/>
          <p:cNvSpPr>
            <a:spLocks noGrp="1"/>
          </p:cNvSpPr>
          <p:nvPr>
            <p:ph type="sldNum" sz="quarter" idx="12"/>
          </p:nvPr>
        </p:nvSpPr>
        <p:spPr/>
        <p:txBody>
          <a:bodyPr/>
          <a:lstStyle/>
          <a:p>
            <a:fld id="{D57F1E4F-1CFF-5643-939E-217C01CDF565}" type="slidenum">
              <a:rPr lang="en-GB" noProof="0" smtClean="0"/>
              <a:pPr/>
              <a:t>‹#›</a:t>
            </a:fld>
            <a:endParaRPr lang="en-GB" noProof="0"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descr="http://moodle.isq.pt/pluginfile.php/640/course/section/256/Picture_final.png"/>
          <p:cNvPicPr/>
          <p:nvPr userDrawn="1"/>
        </p:nvPicPr>
        <p:blipFill rotWithShape="1">
          <a:blip r:embed="rId2">
            <a:extLst>
              <a:ext uri="{28A0092B-C50C-407E-A947-70E740481C1C}">
                <a14:useLocalDpi xmlns:a14="http://schemas.microsoft.com/office/drawing/2010/main" val="0"/>
              </a:ext>
            </a:extLst>
          </a:blip>
          <a:srcRect l="28994" r="33804" b="51016"/>
          <a:stretch/>
        </p:blipFill>
        <p:spPr bwMode="auto">
          <a:xfrm>
            <a:off x="9435317" y="5847575"/>
            <a:ext cx="2600325" cy="579120"/>
          </a:xfrm>
          <a:prstGeom prst="rect">
            <a:avLst/>
          </a:prstGeom>
          <a:noFill/>
          <a:ln>
            <a:noFill/>
          </a:ln>
          <a:extLst>
            <a:ext uri="{53640926-AAD7-44D8-BBD7-CCE9431645EC}">
              <a14:shadowObscured xmlns:a14="http://schemas.microsoft.com/office/drawing/2010/main"/>
            </a:ext>
          </a:extLst>
        </p:spPr>
      </p:pic>
      <p:pic>
        <p:nvPicPr>
          <p:cNvPr id="11" name="Picture 10" descr="http://www.best.at/upload/images/site/erasmusklein_70.jpg"/>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97280" y="5852337"/>
            <a:ext cx="2211882" cy="414501"/>
          </a:xfrm>
          <a:prstGeom prst="rect">
            <a:avLst/>
          </a:prstGeom>
          <a:noFill/>
          <a:ln>
            <a:noFill/>
          </a:ln>
        </p:spPr>
      </p:pic>
      <p:sp>
        <p:nvSpPr>
          <p:cNvPr id="12" name="TextBox 11"/>
          <p:cNvSpPr txBox="1"/>
          <p:nvPr userDrawn="1"/>
        </p:nvSpPr>
        <p:spPr>
          <a:xfrm>
            <a:off x="3309162" y="5720546"/>
            <a:ext cx="6149969" cy="677108"/>
          </a:xfrm>
          <a:prstGeom prst="rect">
            <a:avLst/>
          </a:prstGeom>
          <a:noFill/>
        </p:spPr>
        <p:txBody>
          <a:bodyPr wrap="square" rtlCol="0">
            <a:spAutoFit/>
          </a:bodyPr>
          <a:lstStyle/>
          <a:p>
            <a:r>
              <a:rPr lang="en-GB" sz="1200" i="1" kern="1200" noProof="0" dirty="0">
                <a:solidFill>
                  <a:schemeClr val="tx1"/>
                </a:solidFill>
                <a:effectLst/>
                <a:latin typeface="+mn-lt"/>
                <a:ea typeface="+mn-ea"/>
                <a:cs typeface="+mn-cs"/>
              </a:rPr>
              <a:t>This project (project n° 2016-1-CZ01-KA202-024066) has been funded with support from the European Commission. This publication reflects the views only of the author, and the Commission cannot be held responsible for any use which may be made of the information contained therein</a:t>
            </a:r>
            <a:r>
              <a:rPr lang="en-GB" sz="1400" i="1" kern="1200" noProof="0" dirty="0">
                <a:solidFill>
                  <a:schemeClr val="tx1"/>
                </a:solidFill>
                <a:effectLst/>
                <a:latin typeface="+mn-lt"/>
                <a:ea typeface="+mn-ea"/>
                <a:cs typeface="+mn-cs"/>
              </a:rPr>
              <a:t>.</a:t>
            </a:r>
            <a:endParaRPr lang="en-GB" sz="1400" noProof="0" dirty="0"/>
          </a:p>
        </p:txBody>
      </p:sp>
      <p:pic>
        <p:nvPicPr>
          <p:cNvPr id="13" name="Picture 12" descr="Enter"/>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82880" y="244722"/>
            <a:ext cx="1209040" cy="384810"/>
          </a:xfrm>
          <a:prstGeom prst="rect">
            <a:avLst/>
          </a:prstGeom>
          <a:noFill/>
          <a:ln>
            <a:noFill/>
          </a:ln>
        </p:spPr>
      </p:pic>
    </p:spTree>
    <p:extLst>
      <p:ext uri="{BB962C8B-B14F-4D97-AF65-F5344CB8AC3E}">
        <p14:creationId xmlns:p14="http://schemas.microsoft.com/office/powerpoint/2010/main" val="2207982035"/>
      </p:ext>
    </p:extLst>
  </p:cSld>
  <p:clrMapOvr>
    <a:masterClrMapping/>
  </p:clrMapOvr>
  <mc:AlternateContent xmlns:mc="http://schemas.openxmlformats.org/markup-compatibility/2006" xmlns:p15="http://schemas.microsoft.com/office/powerpoint/2012/main">
    <mc:Choice Requires="p15">
      <p:transition spd="slow">
        <p15:prstTrans prst="crush"/>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97280" y="831399"/>
            <a:ext cx="10058400" cy="843697"/>
          </a:xfrm>
        </p:spPr>
        <p:txBody>
          <a:bodyPr>
            <a:normAutofit/>
          </a:bodyPr>
          <a:lstStyle>
            <a:lvl1pPr algn="ctr">
              <a:defRPr sz="2800" b="1"/>
            </a:lvl1pPr>
          </a:lstStyle>
          <a:p>
            <a:r>
              <a:rPr lang="en-GB" noProof="0" dirty="0"/>
              <a:t>Click to edit Master title style</a:t>
            </a:r>
          </a:p>
        </p:txBody>
      </p:sp>
      <p:sp>
        <p:nvSpPr>
          <p:cNvPr id="3" name="Content Placeholder 2"/>
          <p:cNvSpPr>
            <a:spLocks noGrp="1"/>
          </p:cNvSpPr>
          <p:nvPr>
            <p:ph idx="1" hasCustomPrompt="1"/>
          </p:nvPr>
        </p:nvSpPr>
        <p:spPr>
          <a:xfrm>
            <a:off x="1097280" y="1767188"/>
            <a:ext cx="10058400" cy="4433994"/>
          </a:xfrm>
        </p:spPr>
        <p:txBody>
          <a:bodyPr>
            <a:normAutofit/>
          </a:bodyPr>
          <a:lstStyle>
            <a:lvl2pPr>
              <a:defRPr sz="2000"/>
            </a:lvl2pPr>
          </a:lstStyle>
          <a:p>
            <a:pPr lvl="1"/>
            <a:r>
              <a:rPr lang="en-GB" noProof="0" dirty="0"/>
              <a:t>Second level</a:t>
            </a:r>
          </a:p>
        </p:txBody>
      </p:sp>
      <p:pic>
        <p:nvPicPr>
          <p:cNvPr id="7" name="Picture 6" descr="http://www.best.at/upload/images/site/erasmusklein_70.jpg"/>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39700" y="6385009"/>
            <a:ext cx="1684020" cy="376401"/>
          </a:xfrm>
          <a:prstGeom prst="rect">
            <a:avLst/>
          </a:prstGeom>
          <a:noFill/>
          <a:ln>
            <a:noFill/>
          </a:ln>
        </p:spPr>
      </p:pic>
      <p:pic>
        <p:nvPicPr>
          <p:cNvPr id="9" name="Picture 8" descr="Ente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82880" y="244722"/>
            <a:ext cx="1209040" cy="384810"/>
          </a:xfrm>
          <a:prstGeom prst="rect">
            <a:avLst/>
          </a:prstGeom>
          <a:noFill/>
          <a:ln>
            <a:noFill/>
          </a:ln>
        </p:spPr>
      </p:pic>
      <p:pic>
        <p:nvPicPr>
          <p:cNvPr id="10" name="Picture 9" descr="http://moodle.isq.pt/pluginfile.php/640/course/section/256/Picture_final.png"/>
          <p:cNvPicPr/>
          <p:nvPr userDrawn="1"/>
        </p:nvPicPr>
        <p:blipFill rotWithShape="1">
          <a:blip r:embed="rId4">
            <a:extLst>
              <a:ext uri="{28A0092B-C50C-407E-A947-70E740481C1C}">
                <a14:useLocalDpi xmlns:a14="http://schemas.microsoft.com/office/drawing/2010/main" val="0"/>
              </a:ext>
            </a:extLst>
          </a:blip>
          <a:srcRect l="28994" r="33804" b="51016"/>
          <a:stretch/>
        </p:blipFill>
        <p:spPr bwMode="auto">
          <a:xfrm>
            <a:off x="9498817" y="6293274"/>
            <a:ext cx="2600325" cy="57912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51413468"/>
      </p:ext>
    </p:extLst>
  </p:cSld>
  <p:clrMapOvr>
    <a:masterClrMapping/>
  </p:clrMapOvr>
  <mc:AlternateContent xmlns:mc="http://schemas.openxmlformats.org/markup-compatibility/2006" xmlns:p15="http://schemas.microsoft.com/office/powerpoint/2012/main">
    <mc:Choice Requires="p15">
      <p:transition spd="slow">
        <p15:prstTrans prst="crush"/>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GB" noProof="0" dirty="0"/>
              <a:t>Click to edit Master title style</a:t>
            </a:r>
          </a:p>
        </p:txBody>
      </p:sp>
      <p:sp>
        <p:nvSpPr>
          <p:cNvPr id="3" name="Content Placeholder 2"/>
          <p:cNvSpPr>
            <a:spLocks noGrp="1"/>
          </p:cNvSpPr>
          <p:nvPr>
            <p:ph idx="1" hasCustomPrompt="1"/>
          </p:nvPr>
        </p:nvSpPr>
        <p:spPr>
          <a:xfrm>
            <a:off x="4800600" y="731520"/>
            <a:ext cx="6492240" cy="5257800"/>
          </a:xfrm>
        </p:spPr>
        <p:txBody>
          <a:bodyPr/>
          <a:lstStyle>
            <a:lvl2pPr marL="384048" indent="-182880">
              <a:buFont typeface="Courier New" panose="02070309020205020404" pitchFamily="49" charset="0"/>
              <a:buChar char="o"/>
              <a:defRPr sz="2000"/>
            </a:lvl2pPr>
            <a:lvl3pPr marL="566928" indent="-182880">
              <a:buFont typeface="Courier New" panose="02070309020205020404" pitchFamily="49" charset="0"/>
              <a:buChar char="o"/>
              <a:defRPr sz="1800"/>
            </a:lvl3pPr>
          </a:lstStyle>
          <a:p>
            <a:pPr lvl="1"/>
            <a:r>
              <a:rPr lang="en-GB" noProof="0" dirty="0"/>
              <a:t>Second level</a:t>
            </a:r>
          </a:p>
          <a:p>
            <a:pPr lvl="2"/>
            <a:r>
              <a:rPr lang="en-GB" noProof="0" dirty="0"/>
              <a:t>Third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noProof="0" dirty="0"/>
              <a:t>Click to edit Master text styles</a:t>
            </a:r>
          </a:p>
        </p:txBody>
      </p:sp>
      <p:pic>
        <p:nvPicPr>
          <p:cNvPr id="10" name="Picture 9" descr="Enter"/>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82880" y="244722"/>
            <a:ext cx="1209040" cy="384810"/>
          </a:xfrm>
          <a:prstGeom prst="rect">
            <a:avLst/>
          </a:prstGeom>
          <a:noFill/>
          <a:ln>
            <a:noFill/>
          </a:ln>
        </p:spPr>
      </p:pic>
      <p:pic>
        <p:nvPicPr>
          <p:cNvPr id="11" name="Picture 10" descr="http://www.best.at/upload/images/site/erasmusklein_70.jpg"/>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39700" y="6385009"/>
            <a:ext cx="1684020" cy="376401"/>
          </a:xfrm>
          <a:prstGeom prst="rect">
            <a:avLst/>
          </a:prstGeom>
          <a:noFill/>
          <a:ln>
            <a:noFill/>
          </a:ln>
        </p:spPr>
      </p:pic>
      <p:pic>
        <p:nvPicPr>
          <p:cNvPr id="13" name="Picture 12" descr="http://moodle.isq.pt/pluginfile.php/640/course/section/256/Picture_final.png"/>
          <p:cNvPicPr/>
          <p:nvPr userDrawn="1"/>
        </p:nvPicPr>
        <p:blipFill rotWithShape="1">
          <a:blip r:embed="rId4">
            <a:extLst>
              <a:ext uri="{28A0092B-C50C-407E-A947-70E740481C1C}">
                <a14:useLocalDpi xmlns:a14="http://schemas.microsoft.com/office/drawing/2010/main" val="0"/>
              </a:ext>
            </a:extLst>
          </a:blip>
          <a:srcRect l="28994" r="33804" b="51016"/>
          <a:stretch/>
        </p:blipFill>
        <p:spPr bwMode="auto">
          <a:xfrm>
            <a:off x="9498817" y="6293274"/>
            <a:ext cx="2600325" cy="57912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54373687"/>
      </p:ext>
    </p:extLst>
  </p:cSld>
  <p:clrMapOvr>
    <a:masterClrMapping/>
  </p:clrMapOvr>
  <mc:AlternateContent xmlns:mc="http://schemas.openxmlformats.org/markup-compatibility/2006" xmlns:p15="http://schemas.microsoft.com/office/powerpoint/2012/main">
    <mc:Choice Requires="p15">
      <p:transition spd="slow">
        <p15:prstTrans prst="crush"/>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GB" noProof="0" dirty="0"/>
              <a:t>Click to edit Master title style</a:t>
            </a:r>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noProof="0" dirty="0"/>
              <a:t>Click icon to add picture</a:t>
            </a:r>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noProof="0" dirty="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GB" noProof="0" smtClean="0"/>
              <a:pPr/>
              <a:t>25/06/2018</a:t>
            </a:fld>
            <a:endParaRPr lang="en-GB" noProof="0" dirty="0"/>
          </a:p>
        </p:txBody>
      </p:sp>
      <p:sp>
        <p:nvSpPr>
          <p:cNvPr id="7" name="Slide Number Placeholder 6"/>
          <p:cNvSpPr>
            <a:spLocks noGrp="1"/>
          </p:cNvSpPr>
          <p:nvPr>
            <p:ph type="sldNum" sz="quarter" idx="12"/>
          </p:nvPr>
        </p:nvSpPr>
        <p:spPr/>
        <p:txBody>
          <a:bodyPr/>
          <a:lstStyle/>
          <a:p>
            <a:fld id="{D57F1E4F-1CFF-5643-939E-217C01CDF565}" type="slidenum">
              <a:rPr lang="en-GB" noProof="0" smtClean="0"/>
              <a:pPr/>
              <a:t>‹#›</a:t>
            </a:fld>
            <a:endParaRPr lang="en-GB" noProof="0" dirty="0"/>
          </a:p>
        </p:txBody>
      </p:sp>
      <p:pic>
        <p:nvPicPr>
          <p:cNvPr id="10" name="Picture 9" descr="Enter"/>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82880" y="244722"/>
            <a:ext cx="1209040" cy="384810"/>
          </a:xfrm>
          <a:prstGeom prst="rect">
            <a:avLst/>
          </a:prstGeom>
          <a:noFill/>
          <a:ln>
            <a:noFill/>
          </a:ln>
        </p:spPr>
      </p:pic>
      <p:pic>
        <p:nvPicPr>
          <p:cNvPr id="12" name="Picture 11" descr="http://www.best.at/upload/images/site/erasmusklein_70.jpg"/>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39700" y="6385009"/>
            <a:ext cx="1684020" cy="376401"/>
          </a:xfrm>
          <a:prstGeom prst="rect">
            <a:avLst/>
          </a:prstGeom>
          <a:noFill/>
          <a:ln>
            <a:noFill/>
          </a:ln>
        </p:spPr>
      </p:pic>
      <p:pic>
        <p:nvPicPr>
          <p:cNvPr id="13" name="Picture 12" descr="http://moodle.isq.pt/pluginfile.php/640/course/section/256/Picture_final.png"/>
          <p:cNvPicPr/>
          <p:nvPr userDrawn="1"/>
        </p:nvPicPr>
        <p:blipFill rotWithShape="1">
          <a:blip r:embed="rId4">
            <a:extLst>
              <a:ext uri="{28A0092B-C50C-407E-A947-70E740481C1C}">
                <a14:useLocalDpi xmlns:a14="http://schemas.microsoft.com/office/drawing/2010/main" val="0"/>
              </a:ext>
            </a:extLst>
          </a:blip>
          <a:srcRect l="28994" r="33804" b="51016"/>
          <a:stretch/>
        </p:blipFill>
        <p:spPr bwMode="auto">
          <a:xfrm>
            <a:off x="9498817" y="6293274"/>
            <a:ext cx="2600325" cy="57912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3364403"/>
      </p:ext>
    </p:extLst>
  </p:cSld>
  <p:clrMapOvr>
    <a:masterClrMapping/>
  </p:clrMapOvr>
  <mc:AlternateContent xmlns:mc="http://schemas.openxmlformats.org/markup-compatibility/2006" xmlns:p15="http://schemas.microsoft.com/office/powerpoint/2012/main">
    <mc:Choice Requires="p15">
      <p:transition spd="slow">
        <p15:prstTrans prst="crush"/>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GB" noProof="0" dirty="0"/>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B61BEF0D-F0BB-DE4B-95CE-6DB70DBA9567}" type="datetimeFigureOut">
              <a:rPr lang="en-GB" noProof="0" smtClean="0"/>
              <a:pPr/>
              <a:t>25/06/2018</a:t>
            </a:fld>
            <a:endParaRPr lang="en-GB" noProof="0"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GB" noProof="0"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57F1E4F-1CFF-5643-939E-217C01CDF565}" type="slidenum">
              <a:rPr lang="en-GB" noProof="0" smtClean="0"/>
              <a:pPr/>
              <a:t>‹#›</a:t>
            </a:fld>
            <a:endParaRPr lang="en-GB" noProof="0"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294380"/>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42" r:id="rId3"/>
    <p:sldLayoutId id="2147483843" r:id="rId4"/>
  </p:sldLayoutIdLst>
  <mc:AlternateContent xmlns:mc="http://schemas.openxmlformats.org/markup-compatibility/2006" xmlns:p15="http://schemas.microsoft.com/office/powerpoint/2012/main">
    <mc:Choice Requires="p15">
      <p:transition spd="slow">
        <p15:prstTrans prst="crush"/>
      </p:transition>
    </mc:Choice>
    <mc:Fallback xmlns="">
      <p:transition spd="slow">
        <p:fade/>
      </p:transition>
    </mc:Fallback>
  </mc:AlternateConten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jpeg"/><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0143" y="1659064"/>
            <a:ext cx="10058400" cy="3566160"/>
          </a:xfrm>
        </p:spPr>
        <p:txBody>
          <a:bodyPr/>
          <a:lstStyle/>
          <a:p>
            <a:r>
              <a:rPr lang="lv-LV" dirty="0"/>
              <a:t>RADOŠĀS DOMĀŠANAS TEHNIKAS</a:t>
            </a:r>
            <a:endParaRPr lang="de-AT" dirty="0"/>
          </a:p>
        </p:txBody>
      </p:sp>
      <p:pic>
        <p:nvPicPr>
          <p:cNvPr id="1028" name="Picture 4" descr="Banner, Vorlage, Technik, Technische, Zahnräder, Grü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5702" y="1200150"/>
            <a:ext cx="9858698" cy="2811463"/>
          </a:xfrm>
          <a:prstGeom prst="rect">
            <a:avLst/>
          </a:prstGeom>
          <a:noFill/>
          <a:extLst>
            <a:ext uri="{909E8E84-426E-40DD-AFC4-6F175D3DCCD1}">
              <a14:hiddenFill xmlns:a14="http://schemas.microsoft.com/office/drawing/2010/main">
                <a:solidFill>
                  <a:srgbClr val="FFFFFF"/>
                </a:solidFill>
              </a14:hiddenFill>
            </a:ext>
          </a:extLst>
        </p:spPr>
      </p:pic>
      <p:sp>
        <p:nvSpPr>
          <p:cNvPr id="4" name="Rechteck 3"/>
          <p:cNvSpPr/>
          <p:nvPr/>
        </p:nvSpPr>
        <p:spPr>
          <a:xfrm>
            <a:off x="1215702" y="4059923"/>
            <a:ext cx="3842073" cy="246221"/>
          </a:xfrm>
          <a:prstGeom prst="rect">
            <a:avLst/>
          </a:prstGeom>
        </p:spPr>
        <p:txBody>
          <a:bodyPr wrap="square">
            <a:spAutoFit/>
          </a:bodyPr>
          <a:lstStyle/>
          <a:p>
            <a:r>
              <a:rPr lang="en-GB" sz="1000" dirty="0"/>
              <a:t>https://pixabay.com/de/banner-vorlage-technik-technische-1018817</a:t>
            </a:r>
            <a:r>
              <a:rPr lang="en-GB" sz="900" dirty="0"/>
              <a:t>/</a:t>
            </a:r>
          </a:p>
        </p:txBody>
      </p:sp>
    </p:spTree>
    <p:extLst>
      <p:ext uri="{BB962C8B-B14F-4D97-AF65-F5344CB8AC3E}">
        <p14:creationId xmlns:p14="http://schemas.microsoft.com/office/powerpoint/2010/main" val="1981191558"/>
      </p:ext>
    </p:extLst>
  </p:cSld>
  <p:clrMapOvr>
    <a:masterClrMapping/>
  </p:clrMapOvr>
  <mc:AlternateContent xmlns:mc="http://schemas.openxmlformats.org/markup-compatibility/2006" xmlns:p15="http://schemas.microsoft.com/office/powerpoint/2012/main">
    <mc:Choice Requires="p15">
      <p:transition spd="slow">
        <p15:prstTrans prst="crush"/>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AT" dirty="0"/>
              <a:t>Colour associations</a:t>
            </a:r>
          </a:p>
        </p:txBody>
      </p:sp>
      <p:sp>
        <p:nvSpPr>
          <p:cNvPr id="3" name="Content Placeholder 2"/>
          <p:cNvSpPr>
            <a:spLocks noGrp="1"/>
          </p:cNvSpPr>
          <p:nvPr>
            <p:ph idx="1"/>
          </p:nvPr>
        </p:nvSpPr>
        <p:spPr/>
        <p:txBody>
          <a:bodyPr>
            <a:normAutofit fontScale="70000" lnSpcReduction="20000"/>
          </a:bodyPr>
          <a:lstStyle/>
          <a:p>
            <a:pPr>
              <a:buFont typeface="Courier New" panose="02070309020205020404" pitchFamily="49" charset="0"/>
              <a:buChar char="o"/>
            </a:pPr>
            <a:r>
              <a:rPr lang="en-GB" sz="2900" dirty="0"/>
              <a:t>You can use this method, e.g. for advertising your product</a:t>
            </a:r>
          </a:p>
          <a:p>
            <a:pPr>
              <a:buFont typeface="Courier New" panose="02070309020205020404" pitchFamily="49" charset="0"/>
              <a:buChar char="o"/>
            </a:pPr>
            <a:r>
              <a:rPr lang="en-GB" sz="2900" dirty="0"/>
              <a:t>Think of a colour and note all the associations you have. </a:t>
            </a:r>
          </a:p>
          <a:p>
            <a:pPr>
              <a:buFont typeface="Courier New" panose="02070309020205020404" pitchFamily="49" charset="0"/>
              <a:buChar char="o"/>
            </a:pPr>
            <a:r>
              <a:rPr lang="en-GB" sz="2900" dirty="0"/>
              <a:t> E.g.: yellow: bright, sun, warm, flowers, etc.</a:t>
            </a:r>
          </a:p>
          <a:p>
            <a:pPr>
              <a:buFont typeface="Courier New" panose="02070309020205020404" pitchFamily="49" charset="0"/>
              <a:buChar char="o"/>
            </a:pPr>
            <a:r>
              <a:rPr lang="en-GB" sz="2900" dirty="0"/>
              <a:t>Take notes of all ideas </a:t>
            </a:r>
          </a:p>
          <a:p>
            <a:pPr>
              <a:buFont typeface="Courier New" panose="02070309020205020404" pitchFamily="49" charset="0"/>
              <a:buChar char="o"/>
            </a:pPr>
            <a:r>
              <a:rPr lang="en-GB" sz="2900" dirty="0"/>
              <a:t>Then, use those you associate most with your product, because one </a:t>
            </a:r>
          </a:p>
          <a:p>
            <a:pPr marL="0" indent="0">
              <a:buNone/>
            </a:pPr>
            <a:r>
              <a:rPr lang="en-GB" sz="2900" dirty="0"/>
              <a:t>colour can stimulate several impressions</a:t>
            </a:r>
          </a:p>
          <a:p>
            <a:pPr>
              <a:buFont typeface="Courier New" panose="02070309020205020404" pitchFamily="49" charset="0"/>
              <a:buChar char="o"/>
            </a:pPr>
            <a:endParaRPr lang="en-GB" dirty="0"/>
          </a:p>
          <a:p>
            <a:pPr marL="0" indent="0">
              <a:buNone/>
            </a:pPr>
            <a:endParaRPr lang="en-GB" dirty="0"/>
          </a:p>
          <a:p>
            <a:pPr marL="0" indent="0">
              <a:buNone/>
            </a:pPr>
            <a:endParaRPr lang="en-GB" dirty="0"/>
          </a:p>
          <a:p>
            <a:pPr marL="0" indent="0">
              <a:buNone/>
            </a:pPr>
            <a:endParaRPr lang="en-GB" sz="1400" dirty="0"/>
          </a:p>
          <a:p>
            <a:pPr marL="0" indent="0">
              <a:buNone/>
            </a:pPr>
            <a:r>
              <a:rPr lang="en-GB" sz="1400" dirty="0"/>
              <a:t>https://pixabay.com/de/ishigaki-okinawa-sonnenblume-3420683/                                            </a:t>
            </a:r>
          </a:p>
          <a:p>
            <a:pPr marL="0" indent="0">
              <a:buNone/>
            </a:pPr>
            <a:r>
              <a:rPr lang="en-GB" sz="1400" dirty="0"/>
              <a:t> https://pixabay.com/de/limetten-limettenscheiben-2481346/   </a:t>
            </a:r>
          </a:p>
          <a:p>
            <a:pPr marL="0" indent="0">
              <a:buNone/>
            </a:pPr>
            <a:r>
              <a:rPr lang="en-GB" sz="1400" dirty="0"/>
              <a:t>https://pixabay.com/de/sommer-gras-gr%C3%A4ser-natur-feld-2409954/</a:t>
            </a:r>
          </a:p>
          <a:p>
            <a:pPr marL="0" indent="0">
              <a:buNone/>
            </a:pPr>
            <a:endParaRPr lang="en-GB" dirty="0"/>
          </a:p>
        </p:txBody>
      </p:sp>
      <p:pic>
        <p:nvPicPr>
          <p:cNvPr id="5122" name="Picture 2" descr="Ishigaki, Okinawa, Sonnenblume, Landschaft, Blum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46463" y="1466294"/>
            <a:ext cx="2391985" cy="1594657"/>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descr="Sommer, Gras, GrÃ¤ser, Natur, Feld, Pflanze, Graswie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95858" y="3858300"/>
            <a:ext cx="2467349" cy="1850513"/>
          </a:xfrm>
          <a:prstGeom prst="rect">
            <a:avLst/>
          </a:prstGeom>
          <a:noFill/>
          <a:extLst>
            <a:ext uri="{909E8E84-426E-40DD-AFC4-6F175D3DCCD1}">
              <a14:hiddenFill xmlns:a14="http://schemas.microsoft.com/office/drawing/2010/main">
                <a:solidFill>
                  <a:srgbClr val="FFFFFF"/>
                </a:solidFill>
              </a14:hiddenFill>
            </a:ext>
          </a:extLst>
        </p:spPr>
      </p:pic>
      <p:pic>
        <p:nvPicPr>
          <p:cNvPr id="5134" name="Picture 14" descr="Limetten, Limettenscheiben, Zitrusfruch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85651" y="3649442"/>
            <a:ext cx="2752797" cy="15455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5391263"/>
      </p:ext>
    </p:extLst>
  </p:cSld>
  <p:clrMapOvr>
    <a:masterClrMapping/>
  </p:clrMapOvr>
  <mc:AlternateContent xmlns:mc="http://schemas.openxmlformats.org/markup-compatibility/2006" xmlns:p15="http://schemas.microsoft.com/office/powerpoint/2012/main">
    <mc:Choice Requires="p15">
      <p:transition spd="slow">
        <p15:prstTrans prst="crush"/>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a:t>Atsauces</a:t>
            </a:r>
            <a:endParaRPr lang="de-AT" dirty="0"/>
          </a:p>
        </p:txBody>
      </p:sp>
      <p:sp>
        <p:nvSpPr>
          <p:cNvPr id="3" name="Content Placeholder 2"/>
          <p:cNvSpPr>
            <a:spLocks noGrp="1"/>
          </p:cNvSpPr>
          <p:nvPr>
            <p:ph idx="1"/>
          </p:nvPr>
        </p:nvSpPr>
        <p:spPr/>
        <p:txBody>
          <a:bodyPr>
            <a:normAutofit fontScale="47500" lnSpcReduction="20000"/>
          </a:bodyPr>
          <a:lstStyle/>
          <a:p>
            <a:r>
              <a:rPr lang="lv-LV" b="1" dirty="0"/>
              <a:t>Avoti</a:t>
            </a:r>
            <a:r>
              <a:rPr lang="en-GB" b="1" dirty="0"/>
              <a:t>:</a:t>
            </a:r>
          </a:p>
          <a:p>
            <a:r>
              <a:rPr lang="en-GB" dirty="0"/>
              <a:t>Egger-Subotitsch, Andreas/Fellinger-Fritz, Alfred/Meirer, Monika/Steiner, Karin/Voglhofer, Margit (2011): Praxishandbuch Train-the-Trainer-Methoden in der Berufs- und Arbeitsmarktorientierung. abif – Analyse, Beratung und interdisziplinäre Forschung. Im Auftrag und mit Unterstützung des AMS Österreich. </a:t>
            </a:r>
            <a:r>
              <a:rPr lang="cs-CZ" dirty="0"/>
              <a:t>(Practical guide of train-the-trainer methods for occupational and labour market orientation. abif - analysis, consulting and interdisciplinary research. On behalf and with the support of AMS Austria.)</a:t>
            </a:r>
            <a:endParaRPr lang="en-GB" dirty="0"/>
          </a:p>
          <a:p>
            <a:r>
              <a:rPr lang="de-AT" dirty="0"/>
              <a:t>https://www.zeitblueten.com/news/kreativitaetstechniken/</a:t>
            </a:r>
          </a:p>
          <a:p>
            <a:r>
              <a:rPr lang="lv-LV" b="1" dirty="0"/>
              <a:t>Attēli</a:t>
            </a:r>
            <a:r>
              <a:rPr lang="de-AT" b="1" dirty="0"/>
              <a:t>:</a:t>
            </a:r>
          </a:p>
          <a:p>
            <a:r>
              <a:rPr lang="de-AT" dirty="0"/>
              <a:t>https://pixabay.com/de/banner-vorlage-technik-technische-1018817/</a:t>
            </a:r>
          </a:p>
          <a:p>
            <a:r>
              <a:rPr lang="de-AT" dirty="0"/>
              <a:t>https://pixabay.com/de/idee-innovation-phantasie-mindmap-2123972/</a:t>
            </a:r>
          </a:p>
          <a:p>
            <a:r>
              <a:rPr lang="de-AT" dirty="0"/>
              <a:t>https://pixabay.com/de/ishigaki-okinawa-sonnenblume-3420683/</a:t>
            </a:r>
          </a:p>
          <a:p>
            <a:pPr marL="0" indent="0">
              <a:buNone/>
            </a:pPr>
            <a:r>
              <a:rPr lang="en-GB" dirty="0"/>
              <a:t>   https://pixabay.com/de/limetten-limettenscheiben-2481346/   </a:t>
            </a:r>
            <a:endParaRPr lang="de-AT" dirty="0"/>
          </a:p>
          <a:p>
            <a:r>
              <a:rPr lang="de-AT" dirty="0"/>
              <a:t>https://pixabay.com/de/menschen-erwachsene-american-3370833/</a:t>
            </a:r>
          </a:p>
          <a:p>
            <a:r>
              <a:rPr lang="de-AT" dirty="0"/>
              <a:t>https://pixabay.com/de/person-mann-bin%C3%A4r-null-eins-1959737/</a:t>
            </a:r>
          </a:p>
          <a:p>
            <a:r>
              <a:rPr lang="en-GB" dirty="0"/>
              <a:t>https://pixabay.com/de/sommer-gras-gr%C3%A4ser-natur-feld-2409954/</a:t>
            </a:r>
            <a:endParaRPr lang="de-AT" dirty="0"/>
          </a:p>
          <a:p>
            <a:r>
              <a:rPr lang="de-AT" dirty="0"/>
              <a:t>https://pixabay.com/de/startup-start-up-daumen-like-3373336/</a:t>
            </a:r>
          </a:p>
          <a:p>
            <a:r>
              <a:rPr lang="en-GB" dirty="0"/>
              <a:t>https://pixabay.com/de/weihnachten-urlaub-jules-werkstatt-3013762/</a:t>
            </a:r>
          </a:p>
          <a:p>
            <a:r>
              <a:rPr lang="en-GB" b="1" dirty="0"/>
              <a:t>Video:</a:t>
            </a:r>
          </a:p>
          <a:p>
            <a:r>
              <a:rPr lang="en-GB" dirty="0"/>
              <a:t>https://www.youtube.com/watch?v=xPO1fOR9B68</a:t>
            </a:r>
          </a:p>
          <a:p>
            <a:endParaRPr lang="de-AT" dirty="0"/>
          </a:p>
        </p:txBody>
      </p:sp>
    </p:spTree>
    <p:extLst>
      <p:ext uri="{BB962C8B-B14F-4D97-AF65-F5344CB8AC3E}">
        <p14:creationId xmlns:p14="http://schemas.microsoft.com/office/powerpoint/2010/main" val="934911098"/>
      </p:ext>
    </p:extLst>
  </p:cSld>
  <p:clrMapOvr>
    <a:masterClrMapping/>
  </p:clrMapOvr>
  <mc:AlternateContent xmlns:mc="http://schemas.openxmlformats.org/markup-compatibility/2006" xmlns:p15="http://schemas.microsoft.com/office/powerpoint/2012/main">
    <mc:Choice Requires="p15">
      <p:transition spd="slow">
        <p15:prstTrans prst="crush"/>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a:t>Prāta vētra</a:t>
            </a:r>
            <a:endParaRPr lang="en-GB" dirty="0"/>
          </a:p>
        </p:txBody>
      </p:sp>
      <p:sp>
        <p:nvSpPr>
          <p:cNvPr id="3" name="Content Placeholder 2"/>
          <p:cNvSpPr>
            <a:spLocks noGrp="1"/>
          </p:cNvSpPr>
          <p:nvPr>
            <p:ph idx="1"/>
          </p:nvPr>
        </p:nvSpPr>
        <p:spPr/>
        <p:txBody>
          <a:bodyPr/>
          <a:lstStyle/>
          <a:p>
            <a:pPr>
              <a:buFont typeface="Courier New" panose="02070309020205020404" pitchFamily="49" charset="0"/>
              <a:buChar char="o"/>
            </a:pPr>
            <a:r>
              <a:rPr lang="en-GB" dirty="0"/>
              <a:t> </a:t>
            </a:r>
            <a:r>
              <a:rPr lang="lv-LV" dirty="0"/>
              <a:t>Šī aktivitāte ir ļoti vienkārša un var tikt veikta, ja jums pa rokai ir tikai papīrs un pildspalva – to var veikt individuāli, grupās vai ar projekta komandu/darbiniekiem. </a:t>
            </a:r>
          </a:p>
          <a:p>
            <a:pPr>
              <a:buFont typeface="Courier New" panose="02070309020205020404" pitchFamily="49" charset="0"/>
              <a:buChar char="o"/>
            </a:pPr>
            <a:r>
              <a:rPr lang="lv-LV" dirty="0"/>
              <a:t>Uzzīmējiet apli lapas centrā un ierakstiet tajā tematu, kurā esat ieinteresēti.</a:t>
            </a:r>
            <a:endParaRPr lang="en-GB" dirty="0"/>
          </a:p>
          <a:p>
            <a:pPr>
              <a:buFont typeface="Courier New" panose="02070309020205020404" pitchFamily="49" charset="0"/>
              <a:buChar char="o"/>
            </a:pPr>
            <a:r>
              <a:rPr lang="en-GB" dirty="0"/>
              <a:t> </a:t>
            </a:r>
            <a:r>
              <a:rPr lang="lv-LV" dirty="0"/>
              <a:t>Piemēram:</a:t>
            </a:r>
            <a:endParaRPr lang="en-GB" dirty="0"/>
          </a:p>
          <a:p>
            <a:pPr marL="0" indent="0">
              <a:buNone/>
            </a:pPr>
            <a:endParaRPr lang="en-GB" dirty="0"/>
          </a:p>
        </p:txBody>
      </p:sp>
      <p:sp>
        <p:nvSpPr>
          <p:cNvPr id="4" name="Text Placeholder 3"/>
          <p:cNvSpPr>
            <a:spLocks noGrp="1"/>
          </p:cNvSpPr>
          <p:nvPr>
            <p:ph type="body" sz="half" idx="2"/>
          </p:nvPr>
        </p:nvSpPr>
        <p:spPr/>
        <p:txBody>
          <a:bodyPr>
            <a:normAutofit/>
          </a:bodyPr>
          <a:lstStyle/>
          <a:p>
            <a:r>
              <a:rPr lang="en-GB" sz="1000" dirty="0"/>
              <a:t>https://pixabay.com/de/idee-innovation-phantasie-mindmap-2123972/</a:t>
            </a:r>
          </a:p>
        </p:txBody>
      </p:sp>
      <p:pic>
        <p:nvPicPr>
          <p:cNvPr id="6" name="Picture 2" descr="Idee, Innovation, Phantasie, Mindmap, Brainstor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644721"/>
            <a:ext cx="3840981" cy="234459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Diagram 6"/>
          <p:cNvGraphicFramePr/>
          <p:nvPr>
            <p:extLst>
              <p:ext uri="{D42A27DB-BD31-4B8C-83A1-F6EECF244321}">
                <p14:modId xmlns:p14="http://schemas.microsoft.com/office/powerpoint/2010/main" val="1924465589"/>
              </p:ext>
            </p:extLst>
          </p:nvPr>
        </p:nvGraphicFramePr>
        <p:xfrm>
          <a:off x="5857026" y="2726837"/>
          <a:ext cx="4124101" cy="32579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4532412"/>
      </p:ext>
    </p:extLst>
  </p:cSld>
  <p:clrMapOvr>
    <a:masterClrMapping/>
  </p:clrMapOvr>
  <mc:AlternateContent xmlns:mc="http://schemas.openxmlformats.org/markup-compatibility/2006" xmlns:p15="http://schemas.microsoft.com/office/powerpoint/2012/main">
    <mc:Choice Requires="p15">
      <p:transition spd="slow">
        <p15:prstTrans prst="crush"/>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a:t>Prāta vētra</a:t>
            </a:r>
            <a:endParaRPr lang="en-GB" dirty="0"/>
          </a:p>
        </p:txBody>
      </p:sp>
      <p:sp>
        <p:nvSpPr>
          <p:cNvPr id="3" name="Content Placeholder 2"/>
          <p:cNvSpPr>
            <a:spLocks noGrp="1"/>
          </p:cNvSpPr>
          <p:nvPr>
            <p:ph idx="1"/>
          </p:nvPr>
        </p:nvSpPr>
        <p:spPr>
          <a:xfrm>
            <a:off x="1097280" y="1455071"/>
            <a:ext cx="10058400" cy="4433994"/>
          </a:xfrm>
        </p:spPr>
        <p:txBody>
          <a:bodyPr/>
          <a:lstStyle/>
          <a:p>
            <a:pPr marL="0" indent="0">
              <a:buNone/>
            </a:pPr>
            <a:endParaRPr lang="en-GB" dirty="0"/>
          </a:p>
          <a:p>
            <a:pPr>
              <a:buFont typeface="Courier New" panose="02070309020205020404" pitchFamily="49" charset="0"/>
              <a:buChar char="o"/>
            </a:pPr>
            <a:r>
              <a:rPr lang="en-GB" dirty="0"/>
              <a:t> </a:t>
            </a:r>
            <a:r>
              <a:rPr lang="lv-LV" dirty="0"/>
              <a:t>Tagad 2-5 minūšu laikā uzrakstiet vārdus un frāzes, kas jums asociējas ar šo terminu</a:t>
            </a:r>
            <a:endParaRPr lang="en-GB" dirty="0"/>
          </a:p>
          <a:p>
            <a:pPr>
              <a:buFont typeface="Courier New" panose="02070309020205020404" pitchFamily="49" charset="0"/>
              <a:buChar char="o"/>
            </a:pPr>
            <a:r>
              <a:rPr lang="en-GB" dirty="0"/>
              <a:t> </a:t>
            </a:r>
            <a:r>
              <a:rPr lang="lv-LV" dirty="0"/>
              <a:t>Neierobežojiet sevi ar domām par šo vārdu atbilstību</a:t>
            </a:r>
            <a:endParaRPr lang="en-GB" dirty="0"/>
          </a:p>
          <a:p>
            <a:pPr>
              <a:buFont typeface="Courier New" panose="02070309020205020404" pitchFamily="49" charset="0"/>
              <a:buChar char="o"/>
            </a:pPr>
            <a:r>
              <a:rPr lang="lv-LV" dirty="0"/>
              <a:t> Jūs varat sākt ar vispārīgākiem un pakāpeniski pāriet uz konkrētākiem vārdiem un frāzēm </a:t>
            </a:r>
            <a:endParaRPr lang="en-GB" dirty="0"/>
          </a:p>
          <a:p>
            <a:pPr>
              <a:buFont typeface="Courier New" panose="02070309020205020404" pitchFamily="49" charset="0"/>
              <a:buChar char="o"/>
            </a:pPr>
            <a:r>
              <a:rPr lang="en-GB" dirty="0"/>
              <a:t> </a:t>
            </a:r>
            <a:r>
              <a:rPr lang="lv-LV" dirty="0"/>
              <a:t>Piemēram: </a:t>
            </a:r>
            <a:endParaRPr lang="en-GB" dirty="0"/>
          </a:p>
          <a:p>
            <a:pPr marL="0" indent="0">
              <a:buNone/>
            </a:pPr>
            <a:endParaRPr lang="en-GB" dirty="0"/>
          </a:p>
        </p:txBody>
      </p:sp>
      <p:grpSp>
        <p:nvGrpSpPr>
          <p:cNvPr id="4" name="Group 3"/>
          <p:cNvGrpSpPr/>
          <p:nvPr/>
        </p:nvGrpSpPr>
        <p:grpSpPr>
          <a:xfrm>
            <a:off x="4919730" y="3747752"/>
            <a:ext cx="2030624" cy="1939399"/>
            <a:chOff x="434963" y="1900"/>
            <a:chExt cx="3254173" cy="3254173"/>
          </a:xfrm>
        </p:grpSpPr>
        <p:sp>
          <p:nvSpPr>
            <p:cNvPr id="5" name="Oval 4"/>
            <p:cNvSpPr/>
            <p:nvPr/>
          </p:nvSpPr>
          <p:spPr>
            <a:xfrm>
              <a:off x="434963" y="1900"/>
              <a:ext cx="3254173" cy="3254173"/>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Oval 4"/>
            <p:cNvSpPr/>
            <p:nvPr/>
          </p:nvSpPr>
          <p:spPr>
            <a:xfrm>
              <a:off x="673243" y="571500"/>
              <a:ext cx="2777612" cy="230104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2230" tIns="62230" rIns="62230" bIns="62230" numCol="1" spcCol="1270" anchor="ctr" anchorCtr="0">
              <a:noAutofit/>
            </a:bodyPr>
            <a:lstStyle/>
            <a:p>
              <a:pPr lvl="0" algn="ctr" defTabSz="2178050">
                <a:lnSpc>
                  <a:spcPct val="90000"/>
                </a:lnSpc>
                <a:spcBef>
                  <a:spcPct val="0"/>
                </a:spcBef>
                <a:spcAft>
                  <a:spcPct val="35000"/>
                </a:spcAft>
              </a:pPr>
              <a:r>
                <a:rPr lang="lv-LV" sz="2800" dirty="0"/>
                <a:t>Digitālais mārketings</a:t>
              </a:r>
              <a:endParaRPr lang="en-GB" sz="2800" kern="1200" dirty="0"/>
            </a:p>
          </p:txBody>
        </p:sp>
      </p:grpSp>
      <p:sp>
        <p:nvSpPr>
          <p:cNvPr id="13" name="TextBox 12"/>
          <p:cNvSpPr txBox="1"/>
          <p:nvPr/>
        </p:nvSpPr>
        <p:spPr>
          <a:xfrm>
            <a:off x="6814748" y="3612412"/>
            <a:ext cx="1302788" cy="369332"/>
          </a:xfrm>
          <a:prstGeom prst="rect">
            <a:avLst/>
          </a:prstGeom>
          <a:noFill/>
        </p:spPr>
        <p:txBody>
          <a:bodyPr wrap="square" rtlCol="0">
            <a:spAutoFit/>
          </a:bodyPr>
          <a:lstStyle/>
          <a:p>
            <a:r>
              <a:rPr lang="lv-LV" dirty="0"/>
              <a:t>Kanāli</a:t>
            </a:r>
            <a:r>
              <a:rPr lang="en-GB" dirty="0"/>
              <a:t> </a:t>
            </a:r>
          </a:p>
        </p:txBody>
      </p:sp>
      <p:sp>
        <p:nvSpPr>
          <p:cNvPr id="14" name="TextBox 13"/>
          <p:cNvSpPr txBox="1"/>
          <p:nvPr/>
        </p:nvSpPr>
        <p:spPr>
          <a:xfrm>
            <a:off x="9775186" y="4727787"/>
            <a:ext cx="896224" cy="369332"/>
          </a:xfrm>
          <a:prstGeom prst="rect">
            <a:avLst/>
          </a:prstGeom>
          <a:noFill/>
        </p:spPr>
        <p:txBody>
          <a:bodyPr wrap="square" rtlCol="0">
            <a:spAutoFit/>
          </a:bodyPr>
          <a:lstStyle/>
          <a:p>
            <a:r>
              <a:rPr lang="lv-LV" dirty="0"/>
              <a:t>Saites</a:t>
            </a:r>
            <a:endParaRPr lang="en-GB" dirty="0"/>
          </a:p>
        </p:txBody>
      </p:sp>
      <p:sp>
        <p:nvSpPr>
          <p:cNvPr id="15" name="TextBox 14"/>
          <p:cNvSpPr txBox="1"/>
          <p:nvPr/>
        </p:nvSpPr>
        <p:spPr>
          <a:xfrm>
            <a:off x="7692706" y="3902552"/>
            <a:ext cx="1688444" cy="369332"/>
          </a:xfrm>
          <a:prstGeom prst="rect">
            <a:avLst/>
          </a:prstGeom>
          <a:noFill/>
        </p:spPr>
        <p:txBody>
          <a:bodyPr wrap="square" rtlCol="0">
            <a:spAutoFit/>
          </a:bodyPr>
          <a:lstStyle/>
          <a:p>
            <a:r>
              <a:rPr lang="en-GB" dirty="0" err="1"/>
              <a:t>Soci</a:t>
            </a:r>
            <a:r>
              <a:rPr lang="lv-LV" dirty="0" err="1"/>
              <a:t>ālie</a:t>
            </a:r>
            <a:r>
              <a:rPr lang="lv-LV" dirty="0"/>
              <a:t> mediji</a:t>
            </a:r>
            <a:r>
              <a:rPr lang="en-GB" dirty="0"/>
              <a:t> </a:t>
            </a:r>
          </a:p>
        </p:txBody>
      </p:sp>
      <p:sp>
        <p:nvSpPr>
          <p:cNvPr id="16" name="TextBox 15"/>
          <p:cNvSpPr txBox="1"/>
          <p:nvPr/>
        </p:nvSpPr>
        <p:spPr>
          <a:xfrm>
            <a:off x="7148880" y="4404622"/>
            <a:ext cx="3038260" cy="646331"/>
          </a:xfrm>
          <a:prstGeom prst="rect">
            <a:avLst/>
          </a:prstGeom>
          <a:noFill/>
        </p:spPr>
        <p:txBody>
          <a:bodyPr wrap="square" rtlCol="0">
            <a:spAutoFit/>
          </a:bodyPr>
          <a:lstStyle/>
          <a:p>
            <a:r>
              <a:rPr lang="en-GB" dirty="0"/>
              <a:t>SEO (</a:t>
            </a:r>
            <a:r>
              <a:rPr lang="lv-LV" dirty="0"/>
              <a:t>meklēšanas pārlūku optimizācija</a:t>
            </a:r>
            <a:r>
              <a:rPr lang="en-GB" dirty="0"/>
              <a:t>)</a:t>
            </a:r>
          </a:p>
        </p:txBody>
      </p:sp>
      <p:sp>
        <p:nvSpPr>
          <p:cNvPr id="18" name="TextBox 17"/>
          <p:cNvSpPr txBox="1"/>
          <p:nvPr/>
        </p:nvSpPr>
        <p:spPr>
          <a:xfrm>
            <a:off x="8748322" y="5199281"/>
            <a:ext cx="1923088" cy="369332"/>
          </a:xfrm>
          <a:prstGeom prst="rect">
            <a:avLst/>
          </a:prstGeom>
          <a:noFill/>
        </p:spPr>
        <p:txBody>
          <a:bodyPr wrap="square" rtlCol="0">
            <a:spAutoFit/>
          </a:bodyPr>
          <a:lstStyle/>
          <a:p>
            <a:r>
              <a:rPr lang="lv-LV" dirty="0"/>
              <a:t>Satura mārketings</a:t>
            </a:r>
            <a:endParaRPr lang="en-GB" dirty="0"/>
          </a:p>
        </p:txBody>
      </p:sp>
      <p:sp>
        <p:nvSpPr>
          <p:cNvPr id="22" name="TextBox 21"/>
          <p:cNvSpPr txBox="1"/>
          <p:nvPr/>
        </p:nvSpPr>
        <p:spPr>
          <a:xfrm>
            <a:off x="1921079" y="4007521"/>
            <a:ext cx="2610521" cy="369332"/>
          </a:xfrm>
          <a:prstGeom prst="rect">
            <a:avLst/>
          </a:prstGeom>
          <a:noFill/>
        </p:spPr>
        <p:txBody>
          <a:bodyPr wrap="square" rtlCol="0">
            <a:spAutoFit/>
          </a:bodyPr>
          <a:lstStyle/>
          <a:p>
            <a:r>
              <a:rPr lang="lv-LV" dirty="0"/>
              <a:t>Apmaksāta reklāma</a:t>
            </a:r>
            <a:endParaRPr lang="en-GB" dirty="0"/>
          </a:p>
        </p:txBody>
      </p:sp>
      <p:sp>
        <p:nvSpPr>
          <p:cNvPr id="25" name="TextBox 24"/>
          <p:cNvSpPr txBox="1"/>
          <p:nvPr/>
        </p:nvSpPr>
        <p:spPr>
          <a:xfrm>
            <a:off x="7931406" y="3533220"/>
            <a:ext cx="955420" cy="369332"/>
          </a:xfrm>
          <a:prstGeom prst="rect">
            <a:avLst/>
          </a:prstGeom>
          <a:noFill/>
        </p:spPr>
        <p:txBody>
          <a:bodyPr wrap="square" rtlCol="0">
            <a:spAutoFit/>
          </a:bodyPr>
          <a:lstStyle/>
          <a:p>
            <a:r>
              <a:rPr lang="en-GB" dirty="0"/>
              <a:t>E-</a:t>
            </a:r>
            <a:r>
              <a:rPr lang="lv-LV" dirty="0"/>
              <a:t>pasts</a:t>
            </a:r>
            <a:endParaRPr lang="en-GB" dirty="0"/>
          </a:p>
        </p:txBody>
      </p:sp>
      <p:sp>
        <p:nvSpPr>
          <p:cNvPr id="26" name="TextBox 14"/>
          <p:cNvSpPr txBox="1"/>
          <p:nvPr/>
        </p:nvSpPr>
        <p:spPr>
          <a:xfrm>
            <a:off x="9473194" y="4055845"/>
            <a:ext cx="1216285" cy="369332"/>
          </a:xfrm>
          <a:prstGeom prst="rect">
            <a:avLst/>
          </a:prstGeom>
          <a:noFill/>
        </p:spPr>
        <p:txBody>
          <a:bodyPr wrap="square" rtlCol="0">
            <a:spAutoFit/>
          </a:bodyPr>
          <a:lstStyle/>
          <a:p>
            <a:r>
              <a:rPr lang="en-GB" dirty="0"/>
              <a:t>Facebook</a:t>
            </a:r>
          </a:p>
        </p:txBody>
      </p:sp>
      <p:sp>
        <p:nvSpPr>
          <p:cNvPr id="27" name="TextBox 14"/>
          <p:cNvSpPr txBox="1"/>
          <p:nvPr/>
        </p:nvSpPr>
        <p:spPr>
          <a:xfrm>
            <a:off x="9009929" y="3348655"/>
            <a:ext cx="2354422" cy="646331"/>
          </a:xfrm>
          <a:prstGeom prst="rect">
            <a:avLst/>
          </a:prstGeom>
          <a:noFill/>
        </p:spPr>
        <p:txBody>
          <a:bodyPr wrap="square" rtlCol="0">
            <a:spAutoFit/>
          </a:bodyPr>
          <a:lstStyle/>
          <a:p>
            <a:r>
              <a:rPr lang="lv-LV" dirty="0"/>
              <a:t>E-pasta kontaktu saraksts</a:t>
            </a:r>
            <a:endParaRPr lang="en-GB" dirty="0"/>
          </a:p>
        </p:txBody>
      </p:sp>
    </p:spTree>
    <p:extLst>
      <p:ext uri="{BB962C8B-B14F-4D97-AF65-F5344CB8AC3E}">
        <p14:creationId xmlns:p14="http://schemas.microsoft.com/office/powerpoint/2010/main" val="905143170"/>
      </p:ext>
    </p:extLst>
  </p:cSld>
  <p:clrMapOvr>
    <a:masterClrMapping/>
  </p:clrMapOvr>
  <mc:AlternateContent xmlns:mc="http://schemas.openxmlformats.org/markup-compatibility/2006" xmlns:p15="http://schemas.microsoft.com/office/powerpoint/2012/main">
    <mc:Choice Requires="p15">
      <p:transition spd="slow">
        <p15:prstTrans prst="crush"/>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a:t>Prāta vētra </a:t>
            </a:r>
            <a:endParaRPr lang="en-GB" dirty="0"/>
          </a:p>
        </p:txBody>
      </p:sp>
      <p:sp>
        <p:nvSpPr>
          <p:cNvPr id="3" name="Content Placeholder 2"/>
          <p:cNvSpPr>
            <a:spLocks noGrp="1"/>
          </p:cNvSpPr>
          <p:nvPr>
            <p:ph idx="1"/>
          </p:nvPr>
        </p:nvSpPr>
        <p:spPr/>
        <p:txBody>
          <a:bodyPr/>
          <a:lstStyle/>
          <a:p>
            <a:pPr>
              <a:buFont typeface="Courier New" panose="02070309020205020404" pitchFamily="49" charset="0"/>
              <a:buChar char="o"/>
            </a:pPr>
            <a:r>
              <a:rPr lang="en-GB" dirty="0"/>
              <a:t> </a:t>
            </a:r>
            <a:r>
              <a:rPr lang="lv-LV" dirty="0"/>
              <a:t>Jūs varat strukturēt tos, apkopojot terminus konkrētās kategorijās un pat atvasinot konkrētus uzdevumus. </a:t>
            </a:r>
          </a:p>
          <a:p>
            <a:pPr marL="0" indent="0">
              <a:buNone/>
            </a:pPr>
            <a:r>
              <a:rPr lang="lv-LV" dirty="0"/>
              <a:t>piem. </a:t>
            </a:r>
            <a:r>
              <a:rPr lang="lv-LV" b="1" dirty="0"/>
              <a:t>digitālais mārketings</a:t>
            </a:r>
          </a:p>
          <a:p>
            <a:pPr>
              <a:buFont typeface="Courier New" panose="02070309020205020404" pitchFamily="49" charset="0"/>
              <a:buChar char="o"/>
            </a:pPr>
            <a:r>
              <a:rPr lang="en-GB" dirty="0">
                <a:sym typeface="Wingdings" panose="05000000000000000000" pitchFamily="2" charset="2"/>
              </a:rPr>
              <a:t> Facebook</a:t>
            </a:r>
          </a:p>
          <a:p>
            <a:pPr>
              <a:buFont typeface="Courier New" panose="02070309020205020404" pitchFamily="49" charset="0"/>
              <a:buChar char="o"/>
            </a:pPr>
            <a:r>
              <a:rPr lang="en-GB" dirty="0">
                <a:sym typeface="Wingdings" panose="05000000000000000000" pitchFamily="2" charset="2"/>
              </a:rPr>
              <a:t> </a:t>
            </a:r>
            <a:r>
              <a:rPr lang="lv-LV" dirty="0">
                <a:sym typeface="Wingdings" panose="05000000000000000000" pitchFamily="2" charset="2"/>
              </a:rPr>
              <a:t>Kampaņa</a:t>
            </a:r>
            <a:endParaRPr lang="en-GB" dirty="0">
              <a:sym typeface="Wingdings" panose="05000000000000000000" pitchFamily="2" charset="2"/>
            </a:endParaRPr>
          </a:p>
          <a:p>
            <a:pPr>
              <a:buFont typeface="Courier New" panose="02070309020205020404" pitchFamily="49" charset="0"/>
              <a:buChar char="o"/>
            </a:pPr>
            <a:r>
              <a:rPr lang="en-GB" dirty="0">
                <a:sym typeface="Wingdings" panose="05000000000000000000" pitchFamily="2" charset="2"/>
              </a:rPr>
              <a:t> </a:t>
            </a:r>
            <a:r>
              <a:rPr lang="lv-LV" dirty="0">
                <a:sym typeface="Wingdings" panose="05000000000000000000" pitchFamily="2" charset="2"/>
              </a:rPr>
              <a:t>Jaunumi </a:t>
            </a:r>
            <a:r>
              <a:rPr lang="lv-LV" dirty="0" err="1">
                <a:sym typeface="Wingdings" panose="05000000000000000000" pitchFamily="2" charset="2"/>
              </a:rPr>
              <a:t>Facebook</a:t>
            </a:r>
            <a:r>
              <a:rPr lang="lv-LV" dirty="0">
                <a:sym typeface="Wingdings" panose="05000000000000000000" pitchFamily="2" charset="2"/>
              </a:rPr>
              <a:t> lapā</a:t>
            </a:r>
            <a:endParaRPr lang="en-GB" dirty="0">
              <a:sym typeface="Wingdings" panose="05000000000000000000" pitchFamily="2" charset="2"/>
            </a:endParaRPr>
          </a:p>
          <a:p>
            <a:pPr>
              <a:buFont typeface="Courier New" panose="02070309020205020404" pitchFamily="49" charset="0"/>
              <a:buChar char="o"/>
            </a:pPr>
            <a:r>
              <a:rPr lang="en-GB" dirty="0">
                <a:sym typeface="Wingdings" panose="05000000000000000000" pitchFamily="2" charset="2"/>
              </a:rPr>
              <a:t> </a:t>
            </a:r>
            <a:r>
              <a:rPr lang="lv-LV" dirty="0">
                <a:sym typeface="Wingdings" panose="05000000000000000000" pitchFamily="2" charset="2"/>
              </a:rPr>
              <a:t>Apbalvojumi faniem</a:t>
            </a:r>
            <a:endParaRPr lang="en-GB" dirty="0">
              <a:sym typeface="Wingdings" panose="05000000000000000000" pitchFamily="2" charset="2"/>
            </a:endParaRPr>
          </a:p>
          <a:p>
            <a:pPr>
              <a:buFont typeface="Courier New" panose="02070309020205020404" pitchFamily="49" charset="0"/>
              <a:buChar char="o"/>
            </a:pPr>
            <a:r>
              <a:rPr lang="en-GB" dirty="0">
                <a:sym typeface="Wingdings" panose="05000000000000000000" pitchFamily="2" charset="2"/>
              </a:rPr>
              <a:t> </a:t>
            </a:r>
            <a:r>
              <a:rPr lang="lv-LV" dirty="0">
                <a:sym typeface="Wingdings" panose="05000000000000000000" pitchFamily="2" charset="2"/>
              </a:rPr>
              <a:t>Sacensības</a:t>
            </a:r>
            <a:endParaRPr lang="en-GB" dirty="0"/>
          </a:p>
          <a:p>
            <a:pPr marL="0" indent="0">
              <a:buNone/>
            </a:pPr>
            <a:endParaRPr lang="en-GB" dirty="0"/>
          </a:p>
        </p:txBody>
      </p:sp>
    </p:spTree>
    <p:extLst>
      <p:ext uri="{BB962C8B-B14F-4D97-AF65-F5344CB8AC3E}">
        <p14:creationId xmlns:p14="http://schemas.microsoft.com/office/powerpoint/2010/main" val="4054457499"/>
      </p:ext>
    </p:extLst>
  </p:cSld>
  <p:clrMapOvr>
    <a:masterClrMapping/>
  </p:clrMapOvr>
  <mc:AlternateContent xmlns:mc="http://schemas.openxmlformats.org/markup-compatibility/2006" xmlns:p15="http://schemas.microsoft.com/office/powerpoint/2012/main">
    <mc:Choice Requires="p15">
      <p:transition spd="slow">
        <p15:prstTrans prst="crush"/>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a:t>6-3-5 metode</a:t>
            </a:r>
            <a:endParaRPr lang="de-AT" dirty="0"/>
          </a:p>
        </p:txBody>
      </p:sp>
      <p:sp>
        <p:nvSpPr>
          <p:cNvPr id="3" name="Content Placeholder 2"/>
          <p:cNvSpPr>
            <a:spLocks noGrp="1"/>
          </p:cNvSpPr>
          <p:nvPr>
            <p:ph idx="1"/>
          </p:nvPr>
        </p:nvSpPr>
        <p:spPr/>
        <p:txBody>
          <a:bodyPr/>
          <a:lstStyle/>
          <a:p>
            <a:pPr>
              <a:buFont typeface="Courier New" panose="02070309020205020404" pitchFamily="49" charset="0"/>
              <a:buChar char="o"/>
            </a:pPr>
            <a:r>
              <a:rPr lang="lv-LV" dirty="0"/>
              <a:t>«</a:t>
            </a:r>
            <a:r>
              <a:rPr lang="lv-LV" dirty="0" err="1"/>
              <a:t>Brainwriting</a:t>
            </a:r>
            <a:r>
              <a:rPr lang="lv-LV" dirty="0"/>
              <a:t>» metode, kas pazīstama arī kā 6-3-5 metode, ir tehnika, ko var veikt grupā. </a:t>
            </a:r>
          </a:p>
          <a:p>
            <a:pPr>
              <a:buFont typeface="Courier New" panose="02070309020205020404" pitchFamily="49" charset="0"/>
              <a:buChar char="o"/>
            </a:pPr>
            <a:r>
              <a:rPr lang="lv-LV" dirty="0"/>
              <a:t>To var izmantot darba grupā, lai atrastu jaunas idejas, veicinātu radošumu un inovācijas vai atrastu risinājumus konkrētām problēmām. </a:t>
            </a:r>
          </a:p>
          <a:p>
            <a:pPr>
              <a:buFont typeface="Courier New" panose="02070309020205020404" pitchFamily="49" charset="0"/>
              <a:buChar char="o"/>
            </a:pPr>
            <a:r>
              <a:rPr lang="lv-LV" dirty="0"/>
              <a:t>Piem. jauna produkta izgudrošana</a:t>
            </a:r>
            <a:endParaRPr lang="en-GB" dirty="0"/>
          </a:p>
          <a:p>
            <a:pPr marL="0" indent="0">
              <a:buNone/>
            </a:pPr>
            <a:endParaRPr lang="de-AT" dirty="0"/>
          </a:p>
          <a:p>
            <a:pPr marL="0" indent="0">
              <a:buNone/>
            </a:pPr>
            <a:endParaRPr lang="de-AT" dirty="0"/>
          </a:p>
        </p:txBody>
      </p:sp>
      <p:sp>
        <p:nvSpPr>
          <p:cNvPr id="4" name="Text Placeholder 3"/>
          <p:cNvSpPr>
            <a:spLocks noGrp="1"/>
          </p:cNvSpPr>
          <p:nvPr>
            <p:ph type="body" sz="half" idx="2"/>
          </p:nvPr>
        </p:nvSpPr>
        <p:spPr/>
        <p:txBody>
          <a:bodyPr>
            <a:normAutofit/>
          </a:bodyPr>
          <a:lstStyle/>
          <a:p>
            <a:r>
              <a:rPr lang="de-AT" sz="1000" dirty="0"/>
              <a:t>https://pixabay.com/de/menschen-erwachsene-american-3370833/</a:t>
            </a:r>
          </a:p>
        </p:txBody>
      </p:sp>
      <p:pic>
        <p:nvPicPr>
          <p:cNvPr id="1026" name="Picture 2" descr="Menschen, Erwachsene, American, Analyse, Blond, Bret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1" y="3601328"/>
            <a:ext cx="3744000" cy="23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6874701"/>
      </p:ext>
    </p:extLst>
  </p:cSld>
  <p:clrMapOvr>
    <a:masterClrMapping/>
  </p:clrMapOvr>
  <mc:AlternateContent xmlns:mc="http://schemas.openxmlformats.org/markup-compatibility/2006" xmlns:p15="http://schemas.microsoft.com/office/powerpoint/2012/main">
    <mc:Choice Requires="p15">
      <p:transition spd="slow">
        <p15:prstTrans prst="crush"/>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a:t>6-3-5 metode</a:t>
            </a:r>
            <a:endParaRPr lang="de-AT" dirty="0"/>
          </a:p>
        </p:txBody>
      </p:sp>
      <p:sp>
        <p:nvSpPr>
          <p:cNvPr id="3" name="Content Placeholder 2"/>
          <p:cNvSpPr>
            <a:spLocks noGrp="1"/>
          </p:cNvSpPr>
          <p:nvPr>
            <p:ph idx="1"/>
          </p:nvPr>
        </p:nvSpPr>
        <p:spPr/>
        <p:txBody>
          <a:bodyPr/>
          <a:lstStyle/>
          <a:p>
            <a:pPr>
              <a:buFont typeface="Courier New" panose="02070309020205020404" pitchFamily="49" charset="0"/>
              <a:buChar char="o"/>
            </a:pPr>
            <a:r>
              <a:rPr lang="en-GB" dirty="0"/>
              <a:t> </a:t>
            </a:r>
            <a:r>
              <a:rPr lang="lv-LV" dirty="0"/>
              <a:t>Šajā aktivitātes piemērā, kad tiek izgudrots jauns produkts, katrs grupas dalībnieks pieraksta trīs idejas (piemēram, konkrētai tirgus mērķa grupai) uz papīra lapas</a:t>
            </a:r>
          </a:p>
          <a:p>
            <a:pPr>
              <a:buFont typeface="Courier New" panose="02070309020205020404" pitchFamily="49" charset="0"/>
              <a:buChar char="o"/>
            </a:pPr>
            <a:r>
              <a:rPr lang="lv-LV" dirty="0"/>
              <a:t>Grupa (piemēram, 6 cilvēki) sēž riņķī. </a:t>
            </a:r>
            <a:endParaRPr lang="en-GB" dirty="0"/>
          </a:p>
          <a:p>
            <a:pPr>
              <a:buFont typeface="Courier New" panose="02070309020205020404" pitchFamily="49" charset="0"/>
              <a:buChar char="o"/>
            </a:pPr>
            <a:r>
              <a:rPr lang="lv-LV" dirty="0"/>
              <a:t> Katrs dalībnieks padod savu lapu ar trīs ierosinājumiem nākamajam dalībniekam, kas </a:t>
            </a:r>
            <a:r>
              <a:rPr lang="lv-LV" dirty="0" err="1"/>
              <a:t>pieveno</a:t>
            </a:r>
            <a:r>
              <a:rPr lang="lv-LV" dirty="0"/>
              <a:t> savas trīs idejas un atkal padod nākamajam. </a:t>
            </a:r>
            <a:endParaRPr lang="de-AT" dirty="0"/>
          </a:p>
        </p:txBody>
      </p:sp>
      <p:graphicFrame>
        <p:nvGraphicFramePr>
          <p:cNvPr id="5" name="Diagram 4"/>
          <p:cNvGraphicFramePr/>
          <p:nvPr>
            <p:extLst>
              <p:ext uri="{D42A27DB-BD31-4B8C-83A1-F6EECF244321}">
                <p14:modId xmlns:p14="http://schemas.microsoft.com/office/powerpoint/2010/main" val="209460619"/>
              </p:ext>
            </p:extLst>
          </p:nvPr>
        </p:nvGraphicFramePr>
        <p:xfrm>
          <a:off x="4431323" y="3545058"/>
          <a:ext cx="3238695" cy="25510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31218645"/>
      </p:ext>
    </p:extLst>
  </p:cSld>
  <p:clrMapOvr>
    <a:masterClrMapping/>
  </p:clrMapOvr>
  <mc:AlternateContent xmlns:mc="http://schemas.openxmlformats.org/markup-compatibility/2006" xmlns:p15="http://schemas.microsoft.com/office/powerpoint/2012/main">
    <mc:Choice Requires="p15">
      <p:transition spd="slow">
        <p15:prstTrans prst="crush"/>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a:t>6-3-5 metode</a:t>
            </a:r>
            <a:endParaRPr lang="de-AT" dirty="0"/>
          </a:p>
        </p:txBody>
      </p:sp>
      <p:sp>
        <p:nvSpPr>
          <p:cNvPr id="3" name="Content Placeholder 2"/>
          <p:cNvSpPr>
            <a:spLocks noGrp="1"/>
          </p:cNvSpPr>
          <p:nvPr>
            <p:ph idx="1"/>
          </p:nvPr>
        </p:nvSpPr>
        <p:spPr/>
        <p:txBody>
          <a:bodyPr>
            <a:normAutofit/>
          </a:bodyPr>
          <a:lstStyle/>
          <a:p>
            <a:pPr>
              <a:buFont typeface="Courier New" panose="02070309020205020404" pitchFamily="49" charset="0"/>
              <a:buChar char="o"/>
            </a:pPr>
            <a:r>
              <a:rPr lang="lv-LV" dirty="0"/>
              <a:t>Beigās ir 18 ieteikumi ar kopā 108 idejām vienas problēmas risināšanai/tēmai. </a:t>
            </a:r>
            <a:endParaRPr lang="en-GB" dirty="0"/>
          </a:p>
          <a:p>
            <a:pPr>
              <a:buFont typeface="Courier New" panose="02070309020205020404" pitchFamily="49" charset="0"/>
              <a:buChar char="o"/>
            </a:pPr>
            <a:r>
              <a:rPr lang="lv-LV" dirty="0"/>
              <a:t>Beigās grupas runātājs izlasa idejas</a:t>
            </a:r>
            <a:endParaRPr lang="en-GB" dirty="0"/>
          </a:p>
          <a:p>
            <a:pPr>
              <a:buFont typeface="Courier New" panose="02070309020205020404" pitchFamily="49" charset="0"/>
              <a:buChar char="o"/>
            </a:pPr>
            <a:r>
              <a:rPr lang="lv-LV" dirty="0"/>
              <a:t>Grupa kopā var diskutēt, izvērtēt un nonākt pie vienas vai vairākām kopīgām gala idejām. </a:t>
            </a:r>
            <a:endParaRPr lang="en-GB" dirty="0"/>
          </a:p>
          <a:p>
            <a:endParaRPr lang="de-AT" dirty="0"/>
          </a:p>
          <a:p>
            <a:endParaRPr lang="de-AT" dirty="0"/>
          </a:p>
          <a:p>
            <a:endParaRPr lang="de-AT" dirty="0"/>
          </a:p>
          <a:p>
            <a:endParaRPr lang="de-AT" dirty="0"/>
          </a:p>
          <a:p>
            <a:endParaRPr lang="de-AT" dirty="0"/>
          </a:p>
          <a:p>
            <a:pPr marL="0" indent="0">
              <a:buNone/>
            </a:pPr>
            <a:r>
              <a:rPr lang="de-AT" dirty="0"/>
              <a:t>                                       </a:t>
            </a:r>
            <a:r>
              <a:rPr lang="de-AT" sz="1000" dirty="0"/>
              <a:t>https://pixabay.com/de/startup-start-up-daumen-like-3373336/</a:t>
            </a:r>
          </a:p>
        </p:txBody>
      </p:sp>
      <p:pic>
        <p:nvPicPr>
          <p:cNvPr id="2052" name="Picture 4" descr="Startup, Start Up, Daumen, Like, Growth Hacking, Mark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5808" y="3336696"/>
            <a:ext cx="5806428" cy="21048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5502920"/>
      </p:ext>
    </p:extLst>
  </p:cSld>
  <p:clrMapOvr>
    <a:masterClrMapping/>
  </p:clrMapOvr>
  <mc:AlternateContent xmlns:mc="http://schemas.openxmlformats.org/markup-compatibility/2006" xmlns:p15="http://schemas.microsoft.com/office/powerpoint/2012/main">
    <mc:Choice Requires="p15">
      <p:transition spd="slow">
        <p15:prstTrans prst="crush"/>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a:t>Citas radošuma tehnikas</a:t>
            </a:r>
            <a:endParaRPr lang="de-AT" dirty="0"/>
          </a:p>
        </p:txBody>
      </p:sp>
      <p:sp>
        <p:nvSpPr>
          <p:cNvPr id="3" name="Content Placeholder 2"/>
          <p:cNvSpPr>
            <a:spLocks noGrp="1"/>
          </p:cNvSpPr>
          <p:nvPr>
            <p:ph idx="1"/>
          </p:nvPr>
        </p:nvSpPr>
        <p:spPr>
          <a:xfrm>
            <a:off x="4800600" y="731520"/>
            <a:ext cx="6492240" cy="5695038"/>
          </a:xfrm>
        </p:spPr>
        <p:txBody>
          <a:bodyPr>
            <a:normAutofit lnSpcReduction="10000"/>
          </a:bodyPr>
          <a:lstStyle/>
          <a:p>
            <a:pPr marL="0" indent="0">
              <a:buNone/>
            </a:pPr>
            <a:r>
              <a:rPr lang="en-GB" dirty="0"/>
              <a:t>“</a:t>
            </a:r>
            <a:r>
              <a:rPr lang="lv-LV" dirty="0"/>
              <a:t>Radošums inovācijas un uzņēmējdarbība</a:t>
            </a:r>
            <a:r>
              <a:rPr lang="en-GB" dirty="0"/>
              <a:t>” </a:t>
            </a:r>
            <a:endParaRPr lang="lv-LV" dirty="0"/>
          </a:p>
          <a:p>
            <a:pPr marL="0" indent="0">
              <a:buNone/>
            </a:pPr>
            <a:r>
              <a:rPr lang="en-GB" dirty="0"/>
              <a:t>Glenn</a:t>
            </a:r>
            <a:r>
              <a:rPr lang="lv-LV" dirty="0"/>
              <a:t>s</a:t>
            </a:r>
            <a:r>
              <a:rPr lang="en-GB" dirty="0"/>
              <a:t> </a:t>
            </a:r>
            <a:r>
              <a:rPr lang="en-GB" dirty="0" err="1"/>
              <a:t>Gaudette</a:t>
            </a:r>
            <a:r>
              <a:rPr lang="lv-LV" dirty="0"/>
              <a:t>,</a:t>
            </a:r>
            <a:r>
              <a:rPr lang="en-GB" dirty="0"/>
              <a:t> TEDxWPI</a:t>
            </a:r>
          </a:p>
          <a:p>
            <a:pPr marL="0" indent="0">
              <a:buNone/>
            </a:pPr>
            <a:r>
              <a:rPr lang="lv-LV" dirty="0"/>
              <a:t>Pieejams: </a:t>
            </a:r>
          </a:p>
          <a:p>
            <a:pPr marL="0" indent="0">
              <a:buNone/>
            </a:pPr>
            <a:r>
              <a:rPr lang="en-GB" dirty="0"/>
              <a:t>https://www.youtube.com/watch?v=xPO1fOR9B68</a:t>
            </a:r>
          </a:p>
          <a:p>
            <a:pPr>
              <a:buFont typeface="Courier New" panose="02070309020205020404" pitchFamily="49" charset="0"/>
              <a:buChar char="o"/>
            </a:pPr>
            <a:endParaRPr lang="en-GB" dirty="0"/>
          </a:p>
          <a:p>
            <a:pPr>
              <a:buFont typeface="Courier New" panose="02070309020205020404" pitchFamily="49" charset="0"/>
              <a:buChar char="o"/>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a:buFont typeface="Courier New" panose="02070309020205020404" pitchFamily="49" charset="0"/>
              <a:buChar char="o"/>
            </a:pPr>
            <a:endParaRPr lang="en-GB" dirty="0"/>
          </a:p>
          <a:p>
            <a:pPr marL="0" indent="0">
              <a:buNone/>
            </a:pPr>
            <a:r>
              <a:rPr lang="en-GB" dirty="0"/>
              <a:t>…</a:t>
            </a:r>
            <a:r>
              <a:rPr lang="lv-LV" dirty="0"/>
              <a:t>un citas idejas nākamajos slaidos.</a:t>
            </a:r>
            <a:endParaRPr lang="en-GB" dirty="0"/>
          </a:p>
          <a:p>
            <a:pPr>
              <a:buFont typeface="Courier New" panose="02070309020205020404" pitchFamily="49" charset="0"/>
              <a:buChar char="o"/>
            </a:pPr>
            <a:endParaRPr lang="en-GB" dirty="0"/>
          </a:p>
          <a:p>
            <a:pPr>
              <a:buFont typeface="Courier New" panose="02070309020205020404" pitchFamily="49" charset="0"/>
              <a:buChar char="o"/>
            </a:pPr>
            <a:endParaRPr lang="en-GB" dirty="0"/>
          </a:p>
          <a:p>
            <a:pPr>
              <a:buFont typeface="Courier New" panose="02070309020205020404" pitchFamily="49" charset="0"/>
              <a:buChar char="o"/>
            </a:pPr>
            <a:endParaRPr lang="en-GB" dirty="0"/>
          </a:p>
          <a:p>
            <a:pPr>
              <a:buFont typeface="Courier New" panose="02070309020205020404" pitchFamily="49" charset="0"/>
              <a:buChar char="o"/>
            </a:pPr>
            <a:endParaRPr lang="en-GB" dirty="0"/>
          </a:p>
          <a:p>
            <a:pPr>
              <a:buFont typeface="Courier New" panose="02070309020205020404" pitchFamily="49" charset="0"/>
              <a:buChar char="o"/>
            </a:pPr>
            <a:endParaRPr lang="en-GB" dirty="0"/>
          </a:p>
          <a:p>
            <a:pPr>
              <a:buFont typeface="Courier New" panose="02070309020205020404" pitchFamily="49" charset="0"/>
              <a:buChar char="o"/>
            </a:pPr>
            <a:endParaRPr lang="en-GB" dirty="0"/>
          </a:p>
          <a:p>
            <a:pPr>
              <a:buFont typeface="Courier New" panose="02070309020205020404" pitchFamily="49" charset="0"/>
              <a:buChar char="o"/>
            </a:pPr>
            <a:endParaRPr lang="en-GB" dirty="0"/>
          </a:p>
          <a:p>
            <a:pPr>
              <a:buFont typeface="Courier New" panose="02070309020205020404" pitchFamily="49" charset="0"/>
              <a:buChar char="o"/>
            </a:pPr>
            <a:endParaRPr lang="en-GB" dirty="0"/>
          </a:p>
          <a:p>
            <a:pPr>
              <a:buFont typeface="Courier New" panose="02070309020205020404" pitchFamily="49" charset="0"/>
              <a:buChar char="o"/>
            </a:pPr>
            <a:endParaRPr lang="en-GB" dirty="0"/>
          </a:p>
          <a:p>
            <a:pPr>
              <a:buFont typeface="Courier New" panose="02070309020205020404" pitchFamily="49" charset="0"/>
              <a:buChar char="o"/>
            </a:pPr>
            <a:endParaRPr lang="en-GB" dirty="0"/>
          </a:p>
          <a:p>
            <a:pPr>
              <a:buFont typeface="Courier New" panose="02070309020205020404" pitchFamily="49" charset="0"/>
              <a:buChar char="o"/>
            </a:pPr>
            <a:endParaRPr lang="en-GB" dirty="0"/>
          </a:p>
          <a:p>
            <a:pPr marL="0" indent="0">
              <a:buNone/>
            </a:pPr>
            <a:endParaRPr lang="en-GB" sz="1000" dirty="0"/>
          </a:p>
          <a:p>
            <a:pPr marL="0" indent="0">
              <a:buNone/>
            </a:pPr>
            <a:endParaRPr lang="en-GB" sz="1000" dirty="0"/>
          </a:p>
        </p:txBody>
      </p:sp>
      <p:sp>
        <p:nvSpPr>
          <p:cNvPr id="4" name="Text Placeholder 3"/>
          <p:cNvSpPr>
            <a:spLocks noGrp="1"/>
          </p:cNvSpPr>
          <p:nvPr>
            <p:ph type="body" sz="half" idx="2"/>
          </p:nvPr>
        </p:nvSpPr>
        <p:spPr/>
        <p:txBody>
          <a:bodyPr/>
          <a:lstStyle/>
          <a:p>
            <a:r>
              <a:rPr lang="en-GB" sz="1600" dirty="0"/>
              <a:t> </a:t>
            </a:r>
            <a:r>
              <a:rPr lang="en-GB" sz="1000" dirty="0"/>
              <a:t>https://pixabay.com/de/weihnachten-urlaub-jules-werkstatt-3013762/</a:t>
            </a:r>
            <a:endParaRPr lang="de-AT" sz="1000" dirty="0"/>
          </a:p>
        </p:txBody>
      </p:sp>
      <p:pic>
        <p:nvPicPr>
          <p:cNvPr id="6146" name="Picture 2" descr="Weihnachten, Urlaub, Jules, Werkstatt, Lernen, Erzieh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497580"/>
            <a:ext cx="3939003" cy="262600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p:cNvPicPr>
            <a:picLocks noChangeAspect="1"/>
          </p:cNvPicPr>
          <p:nvPr/>
        </p:nvPicPr>
        <p:blipFill rotWithShape="1">
          <a:blip r:embed="rId3"/>
          <a:srcRect l="11958" t="23123" r="38155" b="27333"/>
          <a:stretch/>
        </p:blipFill>
        <p:spPr>
          <a:xfrm>
            <a:off x="4800600" y="2446159"/>
            <a:ext cx="5350045" cy="2987254"/>
          </a:xfrm>
          <a:prstGeom prst="rect">
            <a:avLst/>
          </a:prstGeom>
        </p:spPr>
      </p:pic>
    </p:spTree>
    <p:extLst>
      <p:ext uri="{BB962C8B-B14F-4D97-AF65-F5344CB8AC3E}">
        <p14:creationId xmlns:p14="http://schemas.microsoft.com/office/powerpoint/2010/main" val="887380918"/>
      </p:ext>
    </p:extLst>
  </p:cSld>
  <p:clrMapOvr>
    <a:masterClrMapping/>
  </p:clrMapOvr>
  <mc:AlternateContent xmlns:mc="http://schemas.openxmlformats.org/markup-compatibility/2006" xmlns:p15="http://schemas.microsoft.com/office/powerpoint/2012/main">
    <mc:Choice Requires="p15">
      <p:transition spd="slow">
        <p15:prstTrans prst="crush"/>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a:t>Ceļošana laikā</a:t>
            </a:r>
            <a:endParaRPr lang="de-AT" dirty="0"/>
          </a:p>
        </p:txBody>
      </p:sp>
      <p:sp>
        <p:nvSpPr>
          <p:cNvPr id="3" name="Content Placeholder 2"/>
          <p:cNvSpPr>
            <a:spLocks noGrp="1"/>
          </p:cNvSpPr>
          <p:nvPr>
            <p:ph idx="1"/>
          </p:nvPr>
        </p:nvSpPr>
        <p:spPr/>
        <p:txBody>
          <a:bodyPr>
            <a:normAutofit fontScale="92500" lnSpcReduction="10000"/>
          </a:bodyPr>
          <a:lstStyle/>
          <a:p>
            <a:pPr>
              <a:buFont typeface="Courier New" panose="02070309020205020404" pitchFamily="49" charset="0"/>
              <a:buChar char="o"/>
            </a:pPr>
            <a:r>
              <a:rPr lang="en-GB" sz="2200" dirty="0"/>
              <a:t> You can use this method, e.g. for prototyping your product. </a:t>
            </a:r>
          </a:p>
          <a:p>
            <a:pPr>
              <a:buFont typeface="Courier New" panose="02070309020205020404" pitchFamily="49" charset="0"/>
              <a:buChar char="o"/>
            </a:pPr>
            <a:r>
              <a:rPr lang="en-GB" sz="2200" dirty="0"/>
              <a:t> Ideally, you work together in a team, but this technique can also be applied in individual work.</a:t>
            </a:r>
          </a:p>
          <a:p>
            <a:pPr>
              <a:buFont typeface="Courier New" panose="02070309020205020404" pitchFamily="49" charset="0"/>
              <a:buChar char="o"/>
            </a:pPr>
            <a:r>
              <a:rPr lang="en-GB" sz="2200" dirty="0"/>
              <a:t> Think what people would have done in history (50, 100,200 years ago)</a:t>
            </a:r>
          </a:p>
          <a:p>
            <a:pPr marL="0" indent="0">
              <a:buNone/>
            </a:pPr>
            <a:r>
              <a:rPr lang="en-GB" sz="2200" dirty="0"/>
              <a:t> without the technical tools or knowledge of today to solve the problem you have. </a:t>
            </a:r>
          </a:p>
          <a:p>
            <a:pPr>
              <a:buFont typeface="Courier New" panose="02070309020205020404" pitchFamily="49" charset="0"/>
              <a:buChar char="o"/>
            </a:pPr>
            <a:r>
              <a:rPr lang="en-GB" sz="2200" dirty="0"/>
              <a:t> Take notes of all ideas.</a:t>
            </a:r>
          </a:p>
          <a:p>
            <a:pPr>
              <a:buFont typeface="Courier New" panose="02070309020205020404" pitchFamily="49" charset="0"/>
              <a:buChar char="o"/>
            </a:pPr>
            <a:r>
              <a:rPr lang="en-GB" sz="2200" dirty="0"/>
              <a:t> It helps to find creative solutions without needing specific </a:t>
            </a:r>
          </a:p>
          <a:p>
            <a:pPr marL="0" indent="0">
              <a:buNone/>
            </a:pPr>
            <a:r>
              <a:rPr lang="en-GB" sz="2200" dirty="0"/>
              <a:t>or expensive equipment you might not have in the initial phase </a:t>
            </a:r>
          </a:p>
          <a:p>
            <a:pPr marL="0" indent="0">
              <a:buNone/>
            </a:pPr>
            <a:r>
              <a:rPr lang="en-GB" sz="2200" dirty="0"/>
              <a:t>of your business.</a:t>
            </a:r>
          </a:p>
          <a:p>
            <a:pPr marL="0" indent="0">
              <a:buNone/>
            </a:pPr>
            <a:endParaRPr lang="en-GB" sz="400" dirty="0"/>
          </a:p>
          <a:p>
            <a:pPr marL="0" indent="0">
              <a:buNone/>
            </a:pPr>
            <a:r>
              <a:rPr lang="de-AT" sz="1000" dirty="0"/>
              <a:t>                                     </a:t>
            </a:r>
          </a:p>
          <a:p>
            <a:pPr marL="0" indent="0">
              <a:buNone/>
            </a:pPr>
            <a:r>
              <a:rPr lang="de-AT" sz="1000" dirty="0"/>
              <a:t>                                                                                                                                                                                                                                              </a:t>
            </a:r>
          </a:p>
          <a:p>
            <a:pPr marL="0" indent="0">
              <a:buNone/>
            </a:pPr>
            <a:r>
              <a:rPr lang="de-AT" sz="1000" dirty="0"/>
              <a:t>                                                                                                                                                                                                                                                                         https://pixabay.com/de/person-mann-bin%C3%A4r-null-eins-1959737/</a:t>
            </a:r>
          </a:p>
        </p:txBody>
      </p:sp>
      <p:pic>
        <p:nvPicPr>
          <p:cNvPr id="3074" name="Picture 2" descr="Person, Mann, BinÃ¤r, Null, Eins, Vitruvianischer Mens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82449" y="3514724"/>
            <a:ext cx="2348832" cy="23488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4586620"/>
      </p:ext>
    </p:extLst>
  </p:cSld>
  <p:clrMapOvr>
    <a:masterClrMapping/>
  </p:clrMapOvr>
  <mc:AlternateContent xmlns:mc="http://schemas.openxmlformats.org/markup-compatibility/2006" xmlns:p15="http://schemas.microsoft.com/office/powerpoint/2012/main">
    <mc:Choice Requires="p15">
      <p:transition spd="slow">
        <p15:prstTrans prst="crush"/>
      </p:transition>
    </mc:Choice>
    <mc:Fallback xmlns="">
      <p:transition spd="slow">
        <p:fade/>
      </p:transition>
    </mc:Fallback>
  </mc:AlternateContent>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514949"/>
      </a:dk2>
      <a:lt2>
        <a:srgbClr val="E1E1DB"/>
      </a:lt2>
      <a:accent1>
        <a:srgbClr val="9DBFBE"/>
      </a:accent1>
      <a:accent2>
        <a:srgbClr val="DB8631"/>
      </a:accent2>
      <a:accent3>
        <a:srgbClr val="E3CC5A"/>
      </a:accent3>
      <a:accent4>
        <a:srgbClr val="ACADA8"/>
      </a:accent4>
      <a:accent5>
        <a:srgbClr val="927C61"/>
      </a:accent5>
      <a:accent6>
        <a:srgbClr val="B3B435"/>
      </a:accent6>
      <a:hlink>
        <a:srgbClr val="0000FF"/>
      </a:hlink>
      <a:folHlink>
        <a:srgbClr val="800080"/>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243AF7DC-D15B-41C0-AE81-23980D1B9FC4}"/>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3B2F51DC8BCD842AEA0230FA5F70874" ma:contentTypeVersion="10" ma:contentTypeDescription="Create a new document." ma:contentTypeScope="" ma:versionID="8ae106a829754f24cc973c3cdd620503">
  <xsd:schema xmlns:xsd="http://www.w3.org/2001/XMLSchema" xmlns:xs="http://www.w3.org/2001/XMLSchema" xmlns:p="http://schemas.microsoft.com/office/2006/metadata/properties" xmlns:ns2="3676899b-cb0d-4359-97f9-bb7bfdc3fc69" xmlns:ns3="fe3d41e9-ea37-457e-9c5b-72381d8f411b" targetNamespace="http://schemas.microsoft.com/office/2006/metadata/properties" ma:root="true" ma:fieldsID="380409f325b7c02eb46f5754a029dc73" ns2:_="" ns3:_="">
    <xsd:import namespace="3676899b-cb0d-4359-97f9-bb7bfdc3fc69"/>
    <xsd:import namespace="fe3d41e9-ea37-457e-9c5b-72381d8f411b"/>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AutoTags" minOccurs="0"/>
                <xsd:element ref="ns3:MediaServiceDateTaken" minOccurs="0"/>
                <xsd:element ref="ns3:MediaServiceLocation"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676899b-cb0d-4359-97f9-bb7bfdc3fc69"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fe3d41e9-ea37-457e-9c5b-72381d8f411b"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AutoTags" ma:index="14" nillable="true" ma:displayName="MediaServiceAutoTags" ma:description="" ma:internalName="MediaServiceAutoTags" ma:readOnly="true">
      <xsd:simpleType>
        <xsd:restriction base="dms:Text"/>
      </xsd:simpleType>
    </xsd:element>
    <xsd:element name="MediaServiceDateTaken" ma:index="15" nillable="true" ma:displayName="MediaServiceDateTaken" ma:description="" ma:hidden="true" ma:internalName="MediaServiceDateTaken" ma:readOnly="true">
      <xsd:simpleType>
        <xsd:restriction base="dms:Text"/>
      </xsd:simpleType>
    </xsd:element>
    <xsd:element name="MediaServiceLocation" ma:index="16" nillable="true" ma:displayName="MediaServiceLocation" ma:description="" ma:internalName="MediaServiceLocation"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42667E6-2FA4-423B-A5A1-A415E1A1F74D}">
  <ds:schemaRefs>
    <ds:schemaRef ds:uri="http://schemas.microsoft.com/office/infopath/2007/PartnerControls"/>
    <ds:schemaRef ds:uri="http://schemas.microsoft.com/office/2006/documentManagement/types"/>
    <ds:schemaRef ds:uri="http://purl.org/dc/elements/1.1/"/>
    <ds:schemaRef ds:uri="http://schemas.microsoft.com/office/2006/metadata/properties"/>
    <ds:schemaRef ds:uri="3676899b-cb0d-4359-97f9-bb7bfdc3fc69"/>
    <ds:schemaRef ds:uri="http://purl.org/dc/terms/"/>
    <ds:schemaRef ds:uri="http://schemas.openxmlformats.org/package/2006/metadata/core-properties"/>
    <ds:schemaRef ds:uri="http://purl.org/dc/dcmitype/"/>
    <ds:schemaRef ds:uri="fe3d41e9-ea37-457e-9c5b-72381d8f411b"/>
    <ds:schemaRef ds:uri="http://www.w3.org/XML/1998/namespace"/>
  </ds:schemaRefs>
</ds:datastoreItem>
</file>

<file path=customXml/itemProps2.xml><?xml version="1.0" encoding="utf-8"?>
<ds:datastoreItem xmlns:ds="http://schemas.openxmlformats.org/officeDocument/2006/customXml" ds:itemID="{6FA6011D-9BAE-480F-BA7A-264BDAE0AD60}">
  <ds:schemaRefs>
    <ds:schemaRef ds:uri="http://schemas.microsoft.com/sharepoint/v3/contenttype/forms"/>
  </ds:schemaRefs>
</ds:datastoreItem>
</file>

<file path=customXml/itemProps3.xml><?xml version="1.0" encoding="utf-8"?>
<ds:datastoreItem xmlns:ds="http://schemas.openxmlformats.org/officeDocument/2006/customXml" ds:itemID="{82BA8058-9B86-4861-ABF4-198AC40B15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676899b-cb0d-4359-97f9-bb7bfdc3fc69"/>
    <ds:schemaRef ds:uri="fe3d41e9-ea37-457e-9c5b-72381d8f411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Retrospect</Template>
  <TotalTime>182</TotalTime>
  <Words>846</Words>
  <Application>Microsoft Office PowerPoint</Application>
  <PresentationFormat>Platekrāna</PresentationFormat>
  <Paragraphs>126</Paragraphs>
  <Slides>11</Slides>
  <Notes>0</Notes>
  <HiddenSlides>0</HiddenSlides>
  <MMClips>0</MMClips>
  <ScaleCrop>false</ScaleCrop>
  <HeadingPairs>
    <vt:vector size="6" baseType="variant">
      <vt:variant>
        <vt:lpstr>Lietotie fonti</vt:lpstr>
      </vt:variant>
      <vt:variant>
        <vt:i4>4</vt:i4>
      </vt:variant>
      <vt:variant>
        <vt:lpstr>Dizains</vt:lpstr>
      </vt:variant>
      <vt:variant>
        <vt:i4>1</vt:i4>
      </vt:variant>
      <vt:variant>
        <vt:lpstr>Slaidu virsraksti</vt:lpstr>
      </vt:variant>
      <vt:variant>
        <vt:i4>11</vt:i4>
      </vt:variant>
    </vt:vector>
  </HeadingPairs>
  <TitlesOfParts>
    <vt:vector size="16" baseType="lpstr">
      <vt:lpstr>Calibri</vt:lpstr>
      <vt:lpstr>Calibri Light</vt:lpstr>
      <vt:lpstr>Courier New</vt:lpstr>
      <vt:lpstr>Wingdings</vt:lpstr>
      <vt:lpstr>Retrospect</vt:lpstr>
      <vt:lpstr>RADOŠĀS DOMĀŠANAS TEHNIKAS</vt:lpstr>
      <vt:lpstr>Prāta vētra</vt:lpstr>
      <vt:lpstr>Prāta vētra</vt:lpstr>
      <vt:lpstr>Prāta vētra </vt:lpstr>
      <vt:lpstr>6-3-5 metode</vt:lpstr>
      <vt:lpstr>6-3-5 metode</vt:lpstr>
      <vt:lpstr>6-3-5 metode</vt:lpstr>
      <vt:lpstr>Citas radošuma tehnikas</vt:lpstr>
      <vt:lpstr>Ceļošana laikā</vt:lpstr>
      <vt:lpstr>Colour associations</vt:lpstr>
      <vt:lpstr>Atsauces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BEST international projects</dc:creator>
  <cp:lastModifiedBy>Ilze Mileiko</cp:lastModifiedBy>
  <cp:revision>25</cp:revision>
  <dcterms:created xsi:type="dcterms:W3CDTF">2018-05-25T06:44:09Z</dcterms:created>
  <dcterms:modified xsi:type="dcterms:W3CDTF">2018-06-25T14:06:08Z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0x010100C3B2F51DC8BCD842AEA0230FA5F70874</vt:lpwstr>
  </property>
</Properties>
</file>