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0"/>
  </p:notesMasterIdLst>
  <p:sldIdLst>
    <p:sldId id="256" r:id="rId5"/>
    <p:sldId id="257" r:id="rId6"/>
    <p:sldId id="324" r:id="rId7"/>
    <p:sldId id="258" r:id="rId8"/>
    <p:sldId id="325" r:id="rId9"/>
    <p:sldId id="326" r:id="rId10"/>
    <p:sldId id="329" r:id="rId11"/>
    <p:sldId id="413" r:id="rId12"/>
    <p:sldId id="330" r:id="rId13"/>
    <p:sldId id="331" r:id="rId14"/>
    <p:sldId id="333" r:id="rId15"/>
    <p:sldId id="334" r:id="rId16"/>
    <p:sldId id="335" r:id="rId17"/>
    <p:sldId id="336" r:id="rId18"/>
    <p:sldId id="41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3384E-CFAA-4E13-832F-097CBC1F42DB}" v="1" dt="2018-07-16T14:43:00.536"/>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90" y="-30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ze Mileiko" userId="49c5799c-0bbe-4723-9f95-3a3795aa34a2" providerId="ADAL" clId="{E553384E-CFAA-4E13-832F-097CBC1F42DB}"/>
    <pc:docChg chg="delSld">
      <pc:chgData name="Ilze Mileiko" userId="49c5799c-0bbe-4723-9f95-3a3795aa34a2" providerId="ADAL" clId="{E553384E-CFAA-4E13-832F-097CBC1F42DB}" dt="2018-07-16T14:43:00.539" v="0" actId="2696"/>
      <pc:docMkLst>
        <pc:docMk/>
      </pc:docMkLst>
      <pc:sldChg chg="del">
        <pc:chgData name="Ilze Mileiko" userId="49c5799c-0bbe-4723-9f95-3a3795aa34a2" providerId="ADAL" clId="{E553384E-CFAA-4E13-832F-097CBC1F42DB}" dt="2018-07-16T14:43:00.539" v="0" actId="2696"/>
        <pc:sldMkLst>
          <pc:docMk/>
          <pc:sldMk cId="376564719" sldId="259"/>
        </pc:sldMkLst>
      </pc:sldChg>
    </pc:docChg>
  </pc:docChgLst>
  <pc:docChgLst>
    <pc:chgData name="Ilze Mileiko" userId="49c5799c-0bbe-4723-9f95-3a3795aa34a2" providerId="ADAL" clId="{8E97E217-E055-4FBE-AC2A-083A82B884EF}"/>
    <pc:docChg chg="undo redo custSel addSld delSld modSld sldOrd">
      <pc:chgData name="Ilze Mileiko" userId="49c5799c-0bbe-4723-9f95-3a3795aa34a2" providerId="ADAL" clId="{8E97E217-E055-4FBE-AC2A-083A82B884EF}" dt="2018-06-26T12:13:20.404" v="6463" actId="20577"/>
      <pc:docMkLst>
        <pc:docMk/>
      </pc:docMkLst>
      <pc:sldChg chg="addSp delSp modSp mod setBg">
        <pc:chgData name="Ilze Mileiko" userId="49c5799c-0bbe-4723-9f95-3a3795aa34a2" providerId="ADAL" clId="{8E97E217-E055-4FBE-AC2A-083A82B884EF}" dt="2018-06-26T10:50:01.900" v="2326" actId="1076"/>
        <pc:sldMkLst>
          <pc:docMk/>
          <pc:sldMk cId="869906152" sldId="256"/>
        </pc:sldMkLst>
        <pc:spChg chg="mod">
          <ac:chgData name="Ilze Mileiko" userId="49c5799c-0bbe-4723-9f95-3a3795aa34a2" providerId="ADAL" clId="{8E97E217-E055-4FBE-AC2A-083A82B884EF}" dt="2018-06-26T10:50:01.900" v="2326" actId="1076"/>
          <ac:spMkLst>
            <pc:docMk/>
            <pc:sldMk cId="869906152" sldId="256"/>
            <ac:spMk id="2" creationId="{00000000-0000-0000-0000-000000000000}"/>
          </ac:spMkLst>
        </pc:spChg>
        <pc:spChg chg="del">
          <ac:chgData name="Ilze Mileiko" userId="49c5799c-0bbe-4723-9f95-3a3795aa34a2" providerId="ADAL" clId="{8E97E217-E055-4FBE-AC2A-083A82B884EF}" dt="2018-06-26T08:58:00.649" v="45" actId="478"/>
          <ac:spMkLst>
            <pc:docMk/>
            <pc:sldMk cId="869906152" sldId="256"/>
            <ac:spMk id="3" creationId="{00000000-0000-0000-0000-000000000000}"/>
          </ac:spMkLst>
        </pc:spChg>
        <pc:spChg chg="add del">
          <ac:chgData name="Ilze Mileiko" userId="49c5799c-0bbe-4723-9f95-3a3795aa34a2" providerId="ADAL" clId="{8E97E217-E055-4FBE-AC2A-083A82B884EF}" dt="2018-06-26T09:05:57.124" v="137" actId="26606"/>
          <ac:spMkLst>
            <pc:docMk/>
            <pc:sldMk cId="869906152" sldId="256"/>
            <ac:spMk id="13" creationId="{68F1F725-3B9F-48FA-85B5-910ED33809BF}"/>
          </ac:spMkLst>
        </pc:spChg>
        <pc:spChg chg="add del">
          <ac:chgData name="Ilze Mileiko" userId="49c5799c-0bbe-4723-9f95-3a3795aa34a2" providerId="ADAL" clId="{8E97E217-E055-4FBE-AC2A-083A82B884EF}" dt="2018-06-26T09:05:57.124" v="137" actId="26606"/>
          <ac:spMkLst>
            <pc:docMk/>
            <pc:sldMk cId="869906152" sldId="256"/>
            <ac:spMk id="15" creationId="{2B98F522-A153-4D25-A159-3223950FC1D9}"/>
          </ac:spMkLst>
        </pc:spChg>
        <pc:spChg chg="add del">
          <ac:chgData name="Ilze Mileiko" userId="49c5799c-0bbe-4723-9f95-3a3795aa34a2" providerId="ADAL" clId="{8E97E217-E055-4FBE-AC2A-083A82B884EF}" dt="2018-06-26T09:05:57.124" v="137" actId="26606"/>
          <ac:spMkLst>
            <pc:docMk/>
            <pc:sldMk cId="869906152" sldId="256"/>
            <ac:spMk id="17" creationId="{AFFE3E22-88D2-4D23-B65D-9695124B07D9}"/>
          </ac:spMkLst>
        </pc:spChg>
        <pc:grpChg chg="add">
          <ac:chgData name="Ilze Mileiko" userId="49c5799c-0bbe-4723-9f95-3a3795aa34a2" providerId="ADAL" clId="{8E97E217-E055-4FBE-AC2A-083A82B884EF}" dt="2018-06-26T09:05:57.128" v="138" actId="26606"/>
          <ac:grpSpMkLst>
            <pc:docMk/>
            <pc:sldMk cId="869906152" sldId="256"/>
            <ac:grpSpMk id="7" creationId="{8C89EA62-F38E-4285-A105-C5E1BD360093}"/>
          </ac:grpSpMkLst>
        </pc:grpChg>
        <pc:grpChg chg="add del">
          <ac:chgData name="Ilze Mileiko" userId="49c5799c-0bbe-4723-9f95-3a3795aa34a2" providerId="ADAL" clId="{8E97E217-E055-4FBE-AC2A-083A82B884EF}" dt="2018-06-26T09:05:57.124" v="137" actId="26606"/>
          <ac:grpSpMkLst>
            <pc:docMk/>
            <pc:sldMk cId="869906152" sldId="256"/>
            <ac:grpSpMk id="9" creationId="{449BC34D-9C23-4D6D-8213-1F471AF85B3F}"/>
          </ac:grpSpMkLst>
        </pc:grpChg>
        <pc:picChg chg="add del">
          <ac:chgData name="Ilze Mileiko" userId="49c5799c-0bbe-4723-9f95-3a3795aa34a2" providerId="ADAL" clId="{8E97E217-E055-4FBE-AC2A-083A82B884EF}" dt="2018-06-26T09:05:57.124" v="137" actId="26606"/>
          <ac:picMkLst>
            <pc:docMk/>
            <pc:sldMk cId="869906152" sldId="256"/>
            <ac:picMk id="6" creationId="{134C4287-4706-4495-8725-C352A8EF22DA}"/>
          </ac:picMkLst>
        </pc:picChg>
      </pc:sldChg>
      <pc:sldChg chg="addSp delSp modSp mod setBg">
        <pc:chgData name="Ilze Mileiko" userId="49c5799c-0bbe-4723-9f95-3a3795aa34a2" providerId="ADAL" clId="{8E97E217-E055-4FBE-AC2A-083A82B884EF}" dt="2018-06-26T12:13:20.404" v="6463" actId="20577"/>
        <pc:sldMkLst>
          <pc:docMk/>
          <pc:sldMk cId="4029726408" sldId="257"/>
        </pc:sldMkLst>
        <pc:spChg chg="mod">
          <ac:chgData name="Ilze Mileiko" userId="49c5799c-0bbe-4723-9f95-3a3795aa34a2" providerId="ADAL" clId="{8E97E217-E055-4FBE-AC2A-083A82B884EF}" dt="2018-06-26T12:13:20.404" v="6463" actId="20577"/>
          <ac:spMkLst>
            <pc:docMk/>
            <pc:sldMk cId="4029726408" sldId="257"/>
            <ac:spMk id="2" creationId="{00000000-0000-0000-0000-000000000000}"/>
          </ac:spMkLst>
        </pc:spChg>
        <pc:spChg chg="mod">
          <ac:chgData name="Ilze Mileiko" userId="49c5799c-0bbe-4723-9f95-3a3795aa34a2" providerId="ADAL" clId="{8E97E217-E055-4FBE-AC2A-083A82B884EF}" dt="2018-06-26T12:10:27.364" v="6401" actId="20577"/>
          <ac:spMkLst>
            <pc:docMk/>
            <pc:sldMk cId="4029726408" sldId="257"/>
            <ac:spMk id="3" creationId="{00000000-0000-0000-0000-000000000000}"/>
          </ac:spMkLst>
        </pc:spChg>
        <pc:spChg chg="add del">
          <ac:chgData name="Ilze Mileiko" userId="49c5799c-0bbe-4723-9f95-3a3795aa34a2" providerId="ADAL" clId="{8E97E217-E055-4FBE-AC2A-083A82B884EF}" dt="2018-06-26T09:06:09.512" v="140" actId="26606"/>
          <ac:spMkLst>
            <pc:docMk/>
            <pc:sldMk cId="4029726408" sldId="257"/>
            <ac:spMk id="75" creationId="{F33867FC-EB8E-4B00-B7D5-7967D9DF1C62}"/>
          </ac:spMkLst>
        </pc:spChg>
        <pc:spChg chg="add del">
          <ac:chgData name="Ilze Mileiko" userId="49c5799c-0bbe-4723-9f95-3a3795aa34a2" providerId="ADAL" clId="{8E97E217-E055-4FBE-AC2A-083A82B884EF}" dt="2018-06-26T09:06:09.512" v="140" actId="26606"/>
          <ac:spMkLst>
            <pc:docMk/>
            <pc:sldMk cId="4029726408" sldId="257"/>
            <ac:spMk id="77" creationId="{D69E00ED-B0F1-4570-A74E-E05D0E9A86C9}"/>
          </ac:spMkLst>
        </pc:spChg>
        <pc:spChg chg="add del">
          <ac:chgData name="Ilze Mileiko" userId="49c5799c-0bbe-4723-9f95-3a3795aa34a2" providerId="ADAL" clId="{8E97E217-E055-4FBE-AC2A-083A82B884EF}" dt="2018-06-26T09:06:09.512" v="140" actId="26606"/>
          <ac:spMkLst>
            <pc:docMk/>
            <pc:sldMk cId="4029726408" sldId="257"/>
            <ac:spMk id="79" creationId="{074D0BE7-DDD8-46AB-A2C1-5B7FFD921AE2}"/>
          </ac:spMkLst>
        </pc:spChg>
        <pc:spChg chg="add del">
          <ac:chgData name="Ilze Mileiko" userId="49c5799c-0bbe-4723-9f95-3a3795aa34a2" providerId="ADAL" clId="{8E97E217-E055-4FBE-AC2A-083A82B884EF}" dt="2018-06-26T09:06:24.496" v="143" actId="26606"/>
          <ac:spMkLst>
            <pc:docMk/>
            <pc:sldMk cId="4029726408" sldId="257"/>
            <ac:spMk id="144" creationId="{CB73C468-D875-4A8E-A540-E43BF8232DD4}"/>
          </ac:spMkLst>
        </pc:spChg>
        <pc:spChg chg="add del">
          <ac:chgData name="Ilze Mileiko" userId="49c5799c-0bbe-4723-9f95-3a3795aa34a2" providerId="ADAL" clId="{8E97E217-E055-4FBE-AC2A-083A82B884EF}" dt="2018-06-26T09:06:24.496" v="143" actId="26606"/>
          <ac:spMkLst>
            <pc:docMk/>
            <pc:sldMk cId="4029726408" sldId="257"/>
            <ac:spMk id="146" creationId="{B4734F2F-19FC-4D35-9BDE-5CEAD57D9B55}"/>
          </ac:spMkLst>
        </pc:spChg>
        <pc:spChg chg="add del">
          <ac:chgData name="Ilze Mileiko" userId="49c5799c-0bbe-4723-9f95-3a3795aa34a2" providerId="ADAL" clId="{8E97E217-E055-4FBE-AC2A-083A82B884EF}" dt="2018-06-26T09:06:24.496" v="143" actId="26606"/>
          <ac:spMkLst>
            <pc:docMk/>
            <pc:sldMk cId="4029726408" sldId="257"/>
            <ac:spMk id="148" creationId="{D97A8A26-FD96-4968-A34A-727382AC7E46}"/>
          </ac:spMkLst>
        </pc:spChg>
        <pc:spChg chg="add del">
          <ac:chgData name="Ilze Mileiko" userId="49c5799c-0bbe-4723-9f95-3a3795aa34a2" providerId="ADAL" clId="{8E97E217-E055-4FBE-AC2A-083A82B884EF}" dt="2018-06-26T09:06:27.329" v="144" actId="26606"/>
          <ac:spMkLst>
            <pc:docMk/>
            <pc:sldMk cId="4029726408" sldId="257"/>
            <ac:spMk id="1029" creationId="{1F9A0C1C-8ABC-401B-8FE9-AC9327C4C587}"/>
          </ac:spMkLst>
        </pc:spChg>
        <pc:spChg chg="add del">
          <ac:chgData name="Ilze Mileiko" userId="49c5799c-0bbe-4723-9f95-3a3795aa34a2" providerId="ADAL" clId="{8E97E217-E055-4FBE-AC2A-083A82B884EF}" dt="2018-06-26T09:06:27.329" v="144" actId="26606"/>
          <ac:spMkLst>
            <pc:docMk/>
            <pc:sldMk cId="4029726408" sldId="257"/>
            <ac:spMk id="1030" creationId="{BA5783C3-2F96-40A7-A24F-30CB07AA3928}"/>
          </ac:spMkLst>
        </pc:spChg>
        <pc:spChg chg="add del">
          <ac:chgData name="Ilze Mileiko" userId="49c5799c-0bbe-4723-9f95-3a3795aa34a2" providerId="ADAL" clId="{8E97E217-E055-4FBE-AC2A-083A82B884EF}" dt="2018-06-26T09:06:27.329" v="144" actId="26606"/>
          <ac:spMkLst>
            <pc:docMk/>
            <pc:sldMk cId="4029726408" sldId="257"/>
            <ac:spMk id="1031" creationId="{A9D08DBA-0326-4C4E-ACFB-576F3ABDD2D0}"/>
          </ac:spMkLst>
        </pc:spChg>
        <pc:grpChg chg="add del">
          <ac:chgData name="Ilze Mileiko" userId="49c5799c-0bbe-4723-9f95-3a3795aa34a2" providerId="ADAL" clId="{8E97E217-E055-4FBE-AC2A-083A82B884EF}" dt="2018-06-26T09:06:09.512" v="140" actId="26606"/>
          <ac:grpSpMkLst>
            <pc:docMk/>
            <pc:sldMk cId="4029726408" sldId="257"/>
            <ac:grpSpMk id="71" creationId="{9D9D6BF1-DFF2-4526-9D13-BF339D8C4163}"/>
          </ac:grpSpMkLst>
        </pc:grpChg>
        <pc:grpChg chg="add del">
          <ac:chgData name="Ilze Mileiko" userId="49c5799c-0bbe-4723-9f95-3a3795aa34a2" providerId="ADAL" clId="{8E97E217-E055-4FBE-AC2A-083A82B884EF}" dt="2018-06-26T09:06:24.496" v="143" actId="26606"/>
          <ac:grpSpMkLst>
            <pc:docMk/>
            <pc:sldMk cId="4029726408" sldId="257"/>
            <ac:grpSpMk id="140" creationId="{449BC34D-9C23-4D6D-8213-1F471AF85B3F}"/>
          </ac:grpSpMkLst>
        </pc:grpChg>
        <pc:grpChg chg="add del">
          <ac:chgData name="Ilze Mileiko" userId="49c5799c-0bbe-4723-9f95-3a3795aa34a2" providerId="ADAL" clId="{8E97E217-E055-4FBE-AC2A-083A82B884EF}" dt="2018-06-26T09:06:27.329" v="144" actId="26606"/>
          <ac:grpSpMkLst>
            <pc:docMk/>
            <pc:sldMk cId="4029726408" sldId="257"/>
            <ac:grpSpMk id="1028" creationId="{449BC34D-9C23-4D6D-8213-1F471AF85B3F}"/>
          </ac:grpSpMkLst>
        </pc:grpChg>
        <pc:picChg chg="add del">
          <ac:chgData name="Ilze Mileiko" userId="49c5799c-0bbe-4723-9f95-3a3795aa34a2" providerId="ADAL" clId="{8E97E217-E055-4FBE-AC2A-083A82B884EF}" dt="2018-06-26T08:59:44.367" v="96" actId="478"/>
          <ac:picMkLst>
            <pc:docMk/>
            <pc:sldMk cId="4029726408" sldId="257"/>
            <ac:picMk id="4" creationId="{8C956F8A-6E74-40F6-819D-D3F02E43A8AA}"/>
          </ac:picMkLst>
        </pc:picChg>
        <pc:picChg chg="add mod ord">
          <ac:chgData name="Ilze Mileiko" userId="49c5799c-0bbe-4723-9f95-3a3795aa34a2" providerId="ADAL" clId="{8E97E217-E055-4FBE-AC2A-083A82B884EF}" dt="2018-06-26T09:19:15.715" v="727" actId="1076"/>
          <ac:picMkLst>
            <pc:docMk/>
            <pc:sldMk cId="4029726408" sldId="257"/>
            <ac:picMk id="1026" creationId="{C39087E8-E9A6-4C23-89E5-A4FC0E77FDEB}"/>
          </ac:picMkLst>
        </pc:picChg>
      </pc:sldChg>
      <pc:sldChg chg="addSp delSp modSp mod setBg setClrOvrMap">
        <pc:chgData name="Ilze Mileiko" userId="49c5799c-0bbe-4723-9f95-3a3795aa34a2" providerId="ADAL" clId="{8E97E217-E055-4FBE-AC2A-083A82B884EF}" dt="2018-06-26T09:30:21.083" v="1155" actId="1076"/>
        <pc:sldMkLst>
          <pc:docMk/>
          <pc:sldMk cId="278978281" sldId="258"/>
        </pc:sldMkLst>
        <pc:spChg chg="mod">
          <ac:chgData name="Ilze Mileiko" userId="49c5799c-0bbe-4723-9f95-3a3795aa34a2" providerId="ADAL" clId="{8E97E217-E055-4FBE-AC2A-083A82B884EF}" dt="2018-06-26T09:30:14.612" v="1153" actId="1076"/>
          <ac:spMkLst>
            <pc:docMk/>
            <pc:sldMk cId="278978281" sldId="258"/>
            <ac:spMk id="2" creationId="{00000000-0000-0000-0000-000000000000}"/>
          </ac:spMkLst>
        </pc:spChg>
        <pc:spChg chg="mod">
          <ac:chgData name="Ilze Mileiko" userId="49c5799c-0bbe-4723-9f95-3a3795aa34a2" providerId="ADAL" clId="{8E97E217-E055-4FBE-AC2A-083A82B884EF}" dt="2018-06-26T09:30:19.211" v="1154" actId="1076"/>
          <ac:spMkLst>
            <pc:docMk/>
            <pc:sldMk cId="278978281" sldId="258"/>
            <ac:spMk id="3" creationId="{00000000-0000-0000-0000-000000000000}"/>
          </ac:spMkLst>
        </pc:spChg>
        <pc:spChg chg="add del">
          <ac:chgData name="Ilze Mileiko" userId="49c5799c-0bbe-4723-9f95-3a3795aa34a2" providerId="ADAL" clId="{8E97E217-E055-4FBE-AC2A-083A82B884EF}" dt="2018-06-26T09:28:29.723" v="1062" actId="26606"/>
          <ac:spMkLst>
            <pc:docMk/>
            <pc:sldMk cId="278978281" sldId="258"/>
            <ac:spMk id="9" creationId="{BEC9E7FA-3295-45ED-8253-D23F9E44E1DA}"/>
          </ac:spMkLst>
        </pc:spChg>
        <pc:spChg chg="add del">
          <ac:chgData name="Ilze Mileiko" userId="49c5799c-0bbe-4723-9f95-3a3795aa34a2" providerId="ADAL" clId="{8E97E217-E055-4FBE-AC2A-083A82B884EF}" dt="2018-06-26T09:28:30.714" v="1064" actId="26606"/>
          <ac:spMkLst>
            <pc:docMk/>
            <pc:sldMk cId="278978281" sldId="258"/>
            <ac:spMk id="11" creationId="{B9F89C22-0475-4427-B7C8-0269AD40E3EC}"/>
          </ac:spMkLst>
        </pc:spChg>
        <pc:spChg chg="add del">
          <ac:chgData name="Ilze Mileiko" userId="49c5799c-0bbe-4723-9f95-3a3795aa34a2" providerId="ADAL" clId="{8E97E217-E055-4FBE-AC2A-083A82B884EF}" dt="2018-06-26T09:28:32.526" v="1066" actId="26606"/>
          <ac:spMkLst>
            <pc:docMk/>
            <pc:sldMk cId="278978281" sldId="258"/>
            <ac:spMk id="13" creationId="{BEC9E7FA-3295-45ED-8253-D23F9E44E1DA}"/>
          </ac:spMkLst>
        </pc:spChg>
        <pc:spChg chg="add del">
          <ac:chgData name="Ilze Mileiko" userId="49c5799c-0bbe-4723-9f95-3a3795aa34a2" providerId="ADAL" clId="{8E97E217-E055-4FBE-AC2A-083A82B884EF}" dt="2018-06-26T09:28:33.206" v="1068" actId="26606"/>
          <ac:spMkLst>
            <pc:docMk/>
            <pc:sldMk cId="278978281" sldId="258"/>
            <ac:spMk id="15" creationId="{1D868099-6145-4BC0-A5EA-74BEF1776BA9}"/>
          </ac:spMkLst>
        </pc:spChg>
        <pc:spChg chg="add del">
          <ac:chgData name="Ilze Mileiko" userId="49c5799c-0bbe-4723-9f95-3a3795aa34a2" providerId="ADAL" clId="{8E97E217-E055-4FBE-AC2A-083A82B884EF}" dt="2018-06-26T09:28:33.206" v="1068" actId="26606"/>
          <ac:spMkLst>
            <pc:docMk/>
            <pc:sldMk cId="278978281" sldId="258"/>
            <ac:spMk id="16" creationId="{CC1026F7-DECB-49B4-A565-518BBA445471}"/>
          </ac:spMkLst>
        </pc:spChg>
        <pc:spChg chg="add del">
          <ac:chgData name="Ilze Mileiko" userId="49c5799c-0bbe-4723-9f95-3a3795aa34a2" providerId="ADAL" clId="{8E97E217-E055-4FBE-AC2A-083A82B884EF}" dt="2018-06-26T09:28:40.689" v="1072" actId="26606"/>
          <ac:spMkLst>
            <pc:docMk/>
            <pc:sldMk cId="278978281" sldId="258"/>
            <ac:spMk id="18" creationId="{961D8973-EAA9-459A-AF59-BBB4233D6C78}"/>
          </ac:spMkLst>
        </pc:spChg>
        <pc:spChg chg="add del">
          <ac:chgData name="Ilze Mileiko" userId="49c5799c-0bbe-4723-9f95-3a3795aa34a2" providerId="ADAL" clId="{8E97E217-E055-4FBE-AC2A-083A82B884EF}" dt="2018-06-26T09:28:40.689" v="1072" actId="26606"/>
          <ac:spMkLst>
            <pc:docMk/>
            <pc:sldMk cId="278978281" sldId="258"/>
            <ac:spMk id="19" creationId="{FBEA8A33-C0D0-416D-8359-724B8828C7C3}"/>
          </ac:spMkLst>
        </pc:spChg>
        <pc:picChg chg="add mod ord">
          <ac:chgData name="Ilze Mileiko" userId="49c5799c-0bbe-4723-9f95-3a3795aa34a2" providerId="ADAL" clId="{8E97E217-E055-4FBE-AC2A-083A82B884EF}" dt="2018-06-26T09:30:21.083" v="1155" actId="1076"/>
          <ac:picMkLst>
            <pc:docMk/>
            <pc:sldMk cId="278978281" sldId="258"/>
            <ac:picMk id="4" creationId="{BCA22361-CA1E-4CD5-BC6B-A55DAD7DB2BB}"/>
          </ac:picMkLst>
        </pc:picChg>
        <pc:picChg chg="add mod">
          <ac:chgData name="Ilze Mileiko" userId="49c5799c-0bbe-4723-9f95-3a3795aa34a2" providerId="ADAL" clId="{8E97E217-E055-4FBE-AC2A-083A82B884EF}" dt="2018-06-26T09:29:36.660" v="1084" actId="1076"/>
          <ac:picMkLst>
            <pc:docMk/>
            <pc:sldMk cId="278978281" sldId="258"/>
            <ac:picMk id="5" creationId="{09C974A9-67BD-426A-8E0C-2F4F2CC0B317}"/>
          </ac:picMkLst>
        </pc:picChg>
      </pc:sldChg>
      <pc:sldChg chg="modSp add">
        <pc:chgData name="Ilze Mileiko" userId="49c5799c-0bbe-4723-9f95-3a3795aa34a2" providerId="ADAL" clId="{8E97E217-E055-4FBE-AC2A-083A82B884EF}" dt="2018-06-26T10:51:22.206" v="2344" actId="20577"/>
        <pc:sldMkLst>
          <pc:docMk/>
          <pc:sldMk cId="500677619" sldId="324"/>
        </pc:sldMkLst>
        <pc:spChg chg="mod">
          <ac:chgData name="Ilze Mileiko" userId="49c5799c-0bbe-4723-9f95-3a3795aa34a2" providerId="ADAL" clId="{8E97E217-E055-4FBE-AC2A-083A82B884EF}" dt="2018-06-26T10:51:22.206" v="2344" actId="20577"/>
          <ac:spMkLst>
            <pc:docMk/>
            <pc:sldMk cId="500677619" sldId="324"/>
            <ac:spMk id="5" creationId="{00000000-0000-0000-0000-000000000000}"/>
          </ac:spMkLst>
        </pc:spChg>
      </pc:sldChg>
      <pc:sldChg chg="delSp modSp add">
        <pc:chgData name="Ilze Mileiko" userId="49c5799c-0bbe-4723-9f95-3a3795aa34a2" providerId="ADAL" clId="{8E97E217-E055-4FBE-AC2A-083A82B884EF}" dt="2018-06-26T12:10:47.939" v="6423" actId="14100"/>
        <pc:sldMkLst>
          <pc:docMk/>
          <pc:sldMk cId="1293663291" sldId="325"/>
        </pc:sldMkLst>
        <pc:spChg chg="mod">
          <ac:chgData name="Ilze Mileiko" userId="49c5799c-0bbe-4723-9f95-3a3795aa34a2" providerId="ADAL" clId="{8E97E217-E055-4FBE-AC2A-083A82B884EF}" dt="2018-06-26T12:10:47.939" v="6423" actId="14100"/>
          <ac:spMkLst>
            <pc:docMk/>
            <pc:sldMk cId="1293663291" sldId="325"/>
            <ac:spMk id="2" creationId="{00000000-0000-0000-0000-000000000000}"/>
          </ac:spMkLst>
        </pc:spChg>
        <pc:spChg chg="mod">
          <ac:chgData name="Ilze Mileiko" userId="49c5799c-0bbe-4723-9f95-3a3795aa34a2" providerId="ADAL" clId="{8E97E217-E055-4FBE-AC2A-083A82B884EF}" dt="2018-06-26T12:10:45.750" v="6422" actId="1076"/>
          <ac:spMkLst>
            <pc:docMk/>
            <pc:sldMk cId="1293663291" sldId="325"/>
            <ac:spMk id="3" creationId="{00000000-0000-0000-0000-000000000000}"/>
          </ac:spMkLst>
        </pc:spChg>
        <pc:picChg chg="del">
          <ac:chgData name="Ilze Mileiko" userId="49c5799c-0bbe-4723-9f95-3a3795aa34a2" providerId="ADAL" clId="{8E97E217-E055-4FBE-AC2A-083A82B884EF}" dt="2018-06-26T09:33:43.180" v="1332" actId="478"/>
          <ac:picMkLst>
            <pc:docMk/>
            <pc:sldMk cId="1293663291" sldId="325"/>
            <ac:picMk id="4" creationId="{BCA22361-CA1E-4CD5-BC6B-A55DAD7DB2BB}"/>
          </ac:picMkLst>
        </pc:picChg>
        <pc:picChg chg="del">
          <ac:chgData name="Ilze Mileiko" userId="49c5799c-0bbe-4723-9f95-3a3795aa34a2" providerId="ADAL" clId="{8E97E217-E055-4FBE-AC2A-083A82B884EF}" dt="2018-06-26T09:33:44.708" v="1333" actId="478"/>
          <ac:picMkLst>
            <pc:docMk/>
            <pc:sldMk cId="1293663291" sldId="325"/>
            <ac:picMk id="5" creationId="{09C974A9-67BD-426A-8E0C-2F4F2CC0B317}"/>
          </ac:picMkLst>
        </pc:picChg>
      </pc:sldChg>
      <pc:sldChg chg="modSp add">
        <pc:chgData name="Ilze Mileiko" userId="49c5799c-0bbe-4723-9f95-3a3795aa34a2" providerId="ADAL" clId="{8E97E217-E055-4FBE-AC2A-083A82B884EF}" dt="2018-06-26T10:56:20.059" v="2457" actId="1076"/>
        <pc:sldMkLst>
          <pc:docMk/>
          <pc:sldMk cId="1182359061" sldId="326"/>
        </pc:sldMkLst>
        <pc:spChg chg="mod">
          <ac:chgData name="Ilze Mileiko" userId="49c5799c-0bbe-4723-9f95-3a3795aa34a2" providerId="ADAL" clId="{8E97E217-E055-4FBE-AC2A-083A82B884EF}" dt="2018-06-26T10:56:20.059" v="2457" actId="1076"/>
          <ac:spMkLst>
            <pc:docMk/>
            <pc:sldMk cId="1182359061" sldId="326"/>
            <ac:spMk id="2" creationId="{F73B1584-D747-4DC4-B5B0-AEFA0A9F7C80}"/>
          </ac:spMkLst>
        </pc:spChg>
        <pc:spChg chg="mod">
          <ac:chgData name="Ilze Mileiko" userId="49c5799c-0bbe-4723-9f95-3a3795aa34a2" providerId="ADAL" clId="{8E97E217-E055-4FBE-AC2A-083A82B884EF}" dt="2018-06-26T10:51:38.221" v="2347" actId="1076"/>
          <ac:spMkLst>
            <pc:docMk/>
            <pc:sldMk cId="1182359061" sldId="326"/>
            <ac:spMk id="3" creationId="{5EB388ED-0398-47BA-A5D9-E0C0FB30CF7F}"/>
          </ac:spMkLst>
        </pc:spChg>
      </pc:sldChg>
      <pc:sldChg chg="addSp delSp modSp add">
        <pc:chgData name="Ilze Mileiko" userId="49c5799c-0bbe-4723-9f95-3a3795aa34a2" providerId="ADAL" clId="{8E97E217-E055-4FBE-AC2A-083A82B884EF}" dt="2018-06-26T11:55:02.708" v="6284" actId="14100"/>
        <pc:sldMkLst>
          <pc:docMk/>
          <pc:sldMk cId="3139984163" sldId="327"/>
        </pc:sldMkLst>
        <pc:spChg chg="mod">
          <ac:chgData name="Ilze Mileiko" userId="49c5799c-0bbe-4723-9f95-3a3795aa34a2" providerId="ADAL" clId="{8E97E217-E055-4FBE-AC2A-083A82B884EF}" dt="2018-06-26T11:53:03.441" v="6277" actId="20577"/>
          <ac:spMkLst>
            <pc:docMk/>
            <pc:sldMk cId="3139984163" sldId="327"/>
            <ac:spMk id="2" creationId="{B744C5F2-C545-4A3B-B664-2644C09A2917}"/>
          </ac:spMkLst>
        </pc:spChg>
        <pc:spChg chg="del mod">
          <ac:chgData name="Ilze Mileiko" userId="49c5799c-0bbe-4723-9f95-3a3795aa34a2" providerId="ADAL" clId="{8E97E217-E055-4FBE-AC2A-083A82B884EF}" dt="2018-06-26T11:13:32.047" v="3187" actId="478"/>
          <ac:spMkLst>
            <pc:docMk/>
            <pc:sldMk cId="3139984163" sldId="327"/>
            <ac:spMk id="3" creationId="{55410B49-B58D-4457-A06B-3594D4492299}"/>
          </ac:spMkLst>
        </pc:spChg>
        <pc:spChg chg="add">
          <ac:chgData name="Ilze Mileiko" userId="49c5799c-0bbe-4723-9f95-3a3795aa34a2" providerId="ADAL" clId="{8E97E217-E055-4FBE-AC2A-083A82B884EF}" dt="2018-06-26T11:18:58.108" v="3371" actId="14100"/>
          <ac:spMkLst>
            <pc:docMk/>
            <pc:sldMk cId="3139984163" sldId="327"/>
            <ac:spMk id="9" creationId="{D2E22B86-6610-4E6B-A16B-4AB2BE402702}"/>
          </ac:spMkLst>
        </pc:spChg>
        <pc:spChg chg="add">
          <ac:chgData name="Ilze Mileiko" userId="49c5799c-0bbe-4723-9f95-3a3795aa34a2" providerId="ADAL" clId="{8E97E217-E055-4FBE-AC2A-083A82B884EF}" dt="2018-06-26T11:18:58.108" v="3371" actId="14100"/>
          <ac:spMkLst>
            <pc:docMk/>
            <pc:sldMk cId="3139984163" sldId="327"/>
            <ac:spMk id="10" creationId="{951055D9-8F05-4A2B-965F-27D96017FCD4}"/>
          </ac:spMkLst>
        </pc:spChg>
        <pc:spChg chg="add">
          <ac:chgData name="Ilze Mileiko" userId="49c5799c-0bbe-4723-9f95-3a3795aa34a2" providerId="ADAL" clId="{8E97E217-E055-4FBE-AC2A-083A82B884EF}" dt="2018-06-26T11:18:58.108" v="3371" actId="14100"/>
          <ac:spMkLst>
            <pc:docMk/>
            <pc:sldMk cId="3139984163" sldId="327"/>
            <ac:spMk id="11" creationId="{7B88A864-EFA4-4F08-BAF0-AECAA81CE228}"/>
          </ac:spMkLst>
        </pc:spChg>
        <pc:spChg chg="add">
          <ac:chgData name="Ilze Mileiko" userId="49c5799c-0bbe-4723-9f95-3a3795aa34a2" providerId="ADAL" clId="{8E97E217-E055-4FBE-AC2A-083A82B884EF}" dt="2018-06-26T11:18:58.108" v="3371" actId="14100"/>
          <ac:spMkLst>
            <pc:docMk/>
            <pc:sldMk cId="3139984163" sldId="327"/>
            <ac:spMk id="12" creationId="{0ED0EEDE-9432-412C-B17E-7892DB7454C3}"/>
          </ac:spMkLst>
        </pc:spChg>
        <pc:spChg chg="add">
          <ac:chgData name="Ilze Mileiko" userId="49c5799c-0bbe-4723-9f95-3a3795aa34a2" providerId="ADAL" clId="{8E97E217-E055-4FBE-AC2A-083A82B884EF}" dt="2018-06-26T11:18:58.108" v="3371" actId="14100"/>
          <ac:spMkLst>
            <pc:docMk/>
            <pc:sldMk cId="3139984163" sldId="327"/>
            <ac:spMk id="13" creationId="{6BED9562-9F5D-487F-94B3-51E5BCE834BA}"/>
          </ac:spMkLst>
        </pc:spChg>
        <pc:spChg chg="add">
          <ac:chgData name="Ilze Mileiko" userId="49c5799c-0bbe-4723-9f95-3a3795aa34a2" providerId="ADAL" clId="{8E97E217-E055-4FBE-AC2A-083A82B884EF}" dt="2018-06-26T11:18:58.108" v="3371" actId="14100"/>
          <ac:spMkLst>
            <pc:docMk/>
            <pc:sldMk cId="3139984163" sldId="327"/>
            <ac:spMk id="14" creationId="{A54632C2-AED5-426C-8C4D-52E20BA8B9D0}"/>
          </ac:spMkLst>
        </pc:spChg>
        <pc:spChg chg="add">
          <ac:chgData name="Ilze Mileiko" userId="49c5799c-0bbe-4723-9f95-3a3795aa34a2" providerId="ADAL" clId="{8E97E217-E055-4FBE-AC2A-083A82B884EF}" dt="2018-06-26T11:18:58.108" v="3371" actId="14100"/>
          <ac:spMkLst>
            <pc:docMk/>
            <pc:sldMk cId="3139984163" sldId="327"/>
            <ac:spMk id="15" creationId="{F412E723-3C6B-4AF9-949F-0367D76AE3F3}"/>
          </ac:spMkLst>
        </pc:spChg>
        <pc:spChg chg="add">
          <ac:chgData name="Ilze Mileiko" userId="49c5799c-0bbe-4723-9f95-3a3795aa34a2" providerId="ADAL" clId="{8E97E217-E055-4FBE-AC2A-083A82B884EF}" dt="2018-06-26T11:18:58.108" v="3371" actId="14100"/>
          <ac:spMkLst>
            <pc:docMk/>
            <pc:sldMk cId="3139984163" sldId="327"/>
            <ac:spMk id="16" creationId="{238A095A-0F6B-46BC-B251-47DABB359902}"/>
          </ac:spMkLst>
        </pc:spChg>
        <pc:spChg chg="add">
          <ac:chgData name="Ilze Mileiko" userId="49c5799c-0bbe-4723-9f95-3a3795aa34a2" providerId="ADAL" clId="{8E97E217-E055-4FBE-AC2A-083A82B884EF}" dt="2018-06-26T11:18:58.108" v="3371" actId="14100"/>
          <ac:spMkLst>
            <pc:docMk/>
            <pc:sldMk cId="3139984163" sldId="327"/>
            <ac:spMk id="17" creationId="{75CF90D9-4CD8-43A6-B334-6247AA9B0D0A}"/>
          </ac:spMkLst>
        </pc:spChg>
        <pc:spChg chg="add">
          <ac:chgData name="Ilze Mileiko" userId="49c5799c-0bbe-4723-9f95-3a3795aa34a2" providerId="ADAL" clId="{8E97E217-E055-4FBE-AC2A-083A82B884EF}" dt="2018-06-26T11:18:58.108" v="3371" actId="14100"/>
          <ac:spMkLst>
            <pc:docMk/>
            <pc:sldMk cId="3139984163" sldId="327"/>
            <ac:spMk id="18" creationId="{16941520-5481-4E1E-BE8D-DC9CF86909BC}"/>
          </ac:spMkLst>
        </pc:spChg>
        <pc:spChg chg="add mod">
          <ac:chgData name="Ilze Mileiko" userId="49c5799c-0bbe-4723-9f95-3a3795aa34a2" providerId="ADAL" clId="{8E97E217-E055-4FBE-AC2A-083A82B884EF}" dt="2018-06-26T11:55:02.708" v="6284" actId="14100"/>
          <ac:spMkLst>
            <pc:docMk/>
            <pc:sldMk cId="3139984163" sldId="327"/>
            <ac:spMk id="19" creationId="{A8971438-3966-4152-81E9-EB3BC86F73F3}"/>
          </ac:spMkLst>
        </pc:spChg>
        <pc:grpChg chg="add mod">
          <ac:chgData name="Ilze Mileiko" userId="49c5799c-0bbe-4723-9f95-3a3795aa34a2" providerId="ADAL" clId="{8E97E217-E055-4FBE-AC2A-083A82B884EF}" dt="2018-06-26T11:19:13.195" v="3373" actId="1076"/>
          <ac:grpSpMkLst>
            <pc:docMk/>
            <pc:sldMk cId="3139984163" sldId="327"/>
            <ac:grpSpMk id="4" creationId="{456055D9-EDFA-4C3E-A769-3C48D5DA9068}"/>
          </ac:grpSpMkLst>
        </pc:grpChg>
        <pc:grpChg chg="add mod">
          <ac:chgData name="Ilze Mileiko" userId="49c5799c-0bbe-4723-9f95-3a3795aa34a2" providerId="ADAL" clId="{8E97E217-E055-4FBE-AC2A-083A82B884EF}" dt="2018-06-26T11:19:13.195" v="3373" actId="1076"/>
          <ac:grpSpMkLst>
            <pc:docMk/>
            <pc:sldMk cId="3139984163" sldId="327"/>
            <ac:grpSpMk id="5" creationId="{D5241F82-B9AA-4622-A092-50FF65FCD192}"/>
          </ac:grpSpMkLst>
        </pc:grpChg>
        <pc:grpChg chg="add mod">
          <ac:chgData name="Ilze Mileiko" userId="49c5799c-0bbe-4723-9f95-3a3795aa34a2" providerId="ADAL" clId="{8E97E217-E055-4FBE-AC2A-083A82B884EF}" dt="2018-06-26T11:19:13.195" v="3373" actId="1076"/>
          <ac:grpSpMkLst>
            <pc:docMk/>
            <pc:sldMk cId="3139984163" sldId="327"/>
            <ac:grpSpMk id="6" creationId="{1972F846-A372-47CA-A863-F318AF1E714C}"/>
          </ac:grpSpMkLst>
        </pc:grpChg>
        <pc:grpChg chg="add mod">
          <ac:chgData name="Ilze Mileiko" userId="49c5799c-0bbe-4723-9f95-3a3795aa34a2" providerId="ADAL" clId="{8E97E217-E055-4FBE-AC2A-083A82B884EF}" dt="2018-06-26T11:19:13.195" v="3373" actId="1076"/>
          <ac:grpSpMkLst>
            <pc:docMk/>
            <pc:sldMk cId="3139984163" sldId="327"/>
            <ac:grpSpMk id="7" creationId="{B58D2A13-6371-4ACC-8CA5-2AAAB41C02FA}"/>
          </ac:grpSpMkLst>
        </pc:grpChg>
        <pc:grpChg chg="add mod">
          <ac:chgData name="Ilze Mileiko" userId="49c5799c-0bbe-4723-9f95-3a3795aa34a2" providerId="ADAL" clId="{8E97E217-E055-4FBE-AC2A-083A82B884EF}" dt="2018-06-26T11:19:13.195" v="3373" actId="1076"/>
          <ac:grpSpMkLst>
            <pc:docMk/>
            <pc:sldMk cId="3139984163" sldId="327"/>
            <ac:grpSpMk id="8" creationId="{4914E495-DCA3-4536-99DF-C5E52792D36E}"/>
          </ac:grpSpMkLst>
        </pc:grpChg>
      </pc:sldChg>
      <pc:sldChg chg="addSp delSp modSp add">
        <pc:chgData name="Ilze Mileiko" userId="49c5799c-0bbe-4723-9f95-3a3795aa34a2" providerId="ADAL" clId="{8E97E217-E055-4FBE-AC2A-083A82B884EF}" dt="2018-06-26T11:16:10.525" v="3199" actId="20577"/>
        <pc:sldMkLst>
          <pc:docMk/>
          <pc:sldMk cId="1819659799" sldId="329"/>
        </pc:sldMkLst>
        <pc:spChg chg="mod">
          <ac:chgData name="Ilze Mileiko" userId="49c5799c-0bbe-4723-9f95-3a3795aa34a2" providerId="ADAL" clId="{8E97E217-E055-4FBE-AC2A-083A82B884EF}" dt="2018-06-26T11:04:50.925" v="2883" actId="20577"/>
          <ac:spMkLst>
            <pc:docMk/>
            <pc:sldMk cId="1819659799" sldId="329"/>
            <ac:spMk id="3" creationId="{4A58A1BF-B10D-4380-A7AF-1BAEA34D2F2C}"/>
          </ac:spMkLst>
        </pc:spChg>
        <pc:spChg chg="add del mod topLvl">
          <ac:chgData name="Ilze Mileiko" userId="49c5799c-0bbe-4723-9f95-3a3795aa34a2" providerId="ADAL" clId="{8E97E217-E055-4FBE-AC2A-083A82B884EF}" dt="2018-06-26T11:10:32.137" v="2967" actId="20577"/>
          <ac:spMkLst>
            <pc:docMk/>
            <pc:sldMk cId="1819659799" sldId="329"/>
            <ac:spMk id="8" creationId="{2100CECD-F115-4CD7-ADE9-3397AD5E9137}"/>
          </ac:spMkLst>
        </pc:spChg>
        <pc:spChg chg="add del mod topLvl">
          <ac:chgData name="Ilze Mileiko" userId="49c5799c-0bbe-4723-9f95-3a3795aa34a2" providerId="ADAL" clId="{8E97E217-E055-4FBE-AC2A-083A82B884EF}" dt="2018-06-26T11:09:28.820" v="2944" actId="478"/>
          <ac:spMkLst>
            <pc:docMk/>
            <pc:sldMk cId="1819659799" sldId="329"/>
            <ac:spMk id="9" creationId="{EDC48020-E09F-4FE5-BA2C-07DEFE14412C}"/>
          </ac:spMkLst>
        </pc:spChg>
        <pc:spChg chg="add mod">
          <ac:chgData name="Ilze Mileiko" userId="49c5799c-0bbe-4723-9f95-3a3795aa34a2" providerId="ADAL" clId="{8E97E217-E055-4FBE-AC2A-083A82B884EF}" dt="2018-06-26T11:11:27.052" v="2983" actId="14100"/>
          <ac:spMkLst>
            <pc:docMk/>
            <pc:sldMk cId="1819659799" sldId="329"/>
            <ac:spMk id="10" creationId="{76A5C5BB-64EA-4FDA-91A7-7C2150AC9144}"/>
          </ac:spMkLst>
        </pc:spChg>
        <pc:grpChg chg="add del mod">
          <ac:chgData name="Ilze Mileiko" userId="49c5799c-0bbe-4723-9f95-3a3795aa34a2" providerId="ADAL" clId="{8E97E217-E055-4FBE-AC2A-083A82B884EF}" dt="2018-06-26T11:09:28.820" v="2944" actId="478"/>
          <ac:grpSpMkLst>
            <pc:docMk/>
            <pc:sldMk cId="1819659799" sldId="329"/>
            <ac:grpSpMk id="7" creationId="{C6BF42D5-DBE7-45AD-8EFA-416C5B7E52C0}"/>
          </ac:grpSpMkLst>
        </pc:grpChg>
        <pc:graphicFrameChg chg="add mod">
          <ac:chgData name="Ilze Mileiko" userId="49c5799c-0bbe-4723-9f95-3a3795aa34a2" providerId="ADAL" clId="{8E97E217-E055-4FBE-AC2A-083A82B884EF}" dt="2018-06-26T11:16:10.525" v="3199" actId="20577"/>
          <ac:graphicFrameMkLst>
            <pc:docMk/>
            <pc:sldMk cId="1819659799" sldId="329"/>
            <ac:graphicFrameMk id="6" creationId="{57DA84E3-5D85-4F9F-91BC-265541209263}"/>
          </ac:graphicFrameMkLst>
        </pc:graphicFrameChg>
      </pc:sldChg>
      <pc:sldChg chg="addSp delSp modSp add ord modAnim">
        <pc:chgData name="Ilze Mileiko" userId="49c5799c-0bbe-4723-9f95-3a3795aa34a2" providerId="ADAL" clId="{8E97E217-E055-4FBE-AC2A-083A82B884EF}" dt="2018-06-26T11:47:57.611" v="5968" actId="1076"/>
        <pc:sldMkLst>
          <pc:docMk/>
          <pc:sldMk cId="4155751780" sldId="330"/>
        </pc:sldMkLst>
        <pc:spChg chg="del mod">
          <ac:chgData name="Ilze Mileiko" userId="49c5799c-0bbe-4723-9f95-3a3795aa34a2" providerId="ADAL" clId="{8E97E217-E055-4FBE-AC2A-083A82B884EF}" dt="2018-06-26T11:20:29.844" v="3406" actId="478"/>
          <ac:spMkLst>
            <pc:docMk/>
            <pc:sldMk cId="4155751780" sldId="330"/>
            <ac:spMk id="2" creationId="{11729036-F975-42A5-9CFB-2FDBC4C91DA8}"/>
          </ac:spMkLst>
        </pc:spChg>
        <pc:spChg chg="mod">
          <ac:chgData name="Ilze Mileiko" userId="49c5799c-0bbe-4723-9f95-3a3795aa34a2" providerId="ADAL" clId="{8E97E217-E055-4FBE-AC2A-083A82B884EF}" dt="2018-06-26T11:47:57.611" v="5968" actId="1076"/>
          <ac:spMkLst>
            <pc:docMk/>
            <pc:sldMk cId="4155751780" sldId="330"/>
            <ac:spMk id="3" creationId="{6F2A85B4-8B28-42CF-987B-CA80D4B3E281}"/>
          </ac:spMkLst>
        </pc:spChg>
        <pc:spChg chg="add del mod">
          <ac:chgData name="Ilze Mileiko" userId="49c5799c-0bbe-4723-9f95-3a3795aa34a2" providerId="ADAL" clId="{8E97E217-E055-4FBE-AC2A-083A82B884EF}" dt="2018-06-26T11:20:31.492" v="3407" actId="478"/>
          <ac:spMkLst>
            <pc:docMk/>
            <pc:sldMk cId="4155751780" sldId="330"/>
            <ac:spMk id="5" creationId="{B7FC5075-EDBC-4A1E-BE8D-46E30AF374FC}"/>
          </ac:spMkLst>
        </pc:spChg>
        <pc:spChg chg="add">
          <ac:chgData name="Ilze Mileiko" userId="49c5799c-0bbe-4723-9f95-3a3795aa34a2" providerId="ADAL" clId="{8E97E217-E055-4FBE-AC2A-083A82B884EF}" dt="2018-06-26T11:20:32.172" v="3408" actId="1076"/>
          <ac:spMkLst>
            <pc:docMk/>
            <pc:sldMk cId="4155751780" sldId="330"/>
            <ac:spMk id="7" creationId="{981DC401-F1AE-4ABB-993A-ED2BCE2755B9}"/>
          </ac:spMkLst>
        </pc:spChg>
        <pc:spChg chg="add mod">
          <ac:chgData name="Ilze Mileiko" userId="49c5799c-0bbe-4723-9f95-3a3795aa34a2" providerId="ADAL" clId="{8E97E217-E055-4FBE-AC2A-083A82B884EF}" dt="2018-06-26T11:20:43.932" v="3411" actId="1076"/>
          <ac:spMkLst>
            <pc:docMk/>
            <pc:sldMk cId="4155751780" sldId="330"/>
            <ac:spMk id="8" creationId="{A00DA1D0-2A78-4387-8906-183FC322563C}"/>
          </ac:spMkLst>
        </pc:spChg>
        <pc:spChg chg="add mod">
          <ac:chgData name="Ilze Mileiko" userId="49c5799c-0bbe-4723-9f95-3a3795aa34a2" providerId="ADAL" clId="{8E97E217-E055-4FBE-AC2A-083A82B884EF}" dt="2018-06-26T11:23:47.143" v="3646" actId="20577"/>
          <ac:spMkLst>
            <pc:docMk/>
            <pc:sldMk cId="4155751780" sldId="330"/>
            <ac:spMk id="9" creationId="{4F7C38DE-3A97-4DBF-B498-346FC6E1956A}"/>
          </ac:spMkLst>
        </pc:spChg>
        <pc:grpChg chg="add mod">
          <ac:chgData name="Ilze Mileiko" userId="49c5799c-0bbe-4723-9f95-3a3795aa34a2" providerId="ADAL" clId="{8E97E217-E055-4FBE-AC2A-083A82B884EF}" dt="2018-06-26T11:20:50.988" v="3412" actId="1076"/>
          <ac:grpSpMkLst>
            <pc:docMk/>
            <pc:sldMk cId="4155751780" sldId="330"/>
            <ac:grpSpMk id="6" creationId="{9B14285B-F09F-43B3-8D21-DDC1FE6E2248}"/>
          </ac:grpSpMkLst>
        </pc:grpChg>
      </pc:sldChg>
      <pc:sldChg chg="addSp delSp modSp add">
        <pc:chgData name="Ilze Mileiko" userId="49c5799c-0bbe-4723-9f95-3a3795aa34a2" providerId="ADAL" clId="{8E97E217-E055-4FBE-AC2A-083A82B884EF}" dt="2018-06-26T11:52:12.112" v="6243" actId="20577"/>
        <pc:sldMkLst>
          <pc:docMk/>
          <pc:sldMk cId="3153039565" sldId="331"/>
        </pc:sldMkLst>
        <pc:spChg chg="mod">
          <ac:chgData name="Ilze Mileiko" userId="49c5799c-0bbe-4723-9f95-3a3795aa34a2" providerId="ADAL" clId="{8E97E217-E055-4FBE-AC2A-083A82B884EF}" dt="2018-06-26T11:52:12.112" v="6243" actId="20577"/>
          <ac:spMkLst>
            <pc:docMk/>
            <pc:sldMk cId="3153039565" sldId="331"/>
            <ac:spMk id="3" creationId="{6F2A85B4-8B28-42CF-987B-CA80D4B3E281}"/>
          </ac:spMkLst>
        </pc:spChg>
        <pc:spChg chg="del topLvl">
          <ac:chgData name="Ilze Mileiko" userId="49c5799c-0bbe-4723-9f95-3a3795aa34a2" providerId="ADAL" clId="{8E97E217-E055-4FBE-AC2A-083A82B884EF}" dt="2018-06-26T11:23:22.596" v="3638" actId="478"/>
          <ac:spMkLst>
            <pc:docMk/>
            <pc:sldMk cId="3153039565" sldId="331"/>
            <ac:spMk id="7" creationId="{981DC401-F1AE-4ABB-993A-ED2BCE2755B9}"/>
          </ac:spMkLst>
        </pc:spChg>
        <pc:spChg chg="del topLvl">
          <ac:chgData name="Ilze Mileiko" userId="49c5799c-0bbe-4723-9f95-3a3795aa34a2" providerId="ADAL" clId="{8E97E217-E055-4FBE-AC2A-083A82B884EF}" dt="2018-06-26T11:23:21.248" v="3637" actId="478"/>
          <ac:spMkLst>
            <pc:docMk/>
            <pc:sldMk cId="3153039565" sldId="331"/>
            <ac:spMk id="8" creationId="{A00DA1D0-2A78-4387-8906-183FC322563C}"/>
          </ac:spMkLst>
        </pc:spChg>
        <pc:spChg chg="mod">
          <ac:chgData name="Ilze Mileiko" userId="49c5799c-0bbe-4723-9f95-3a3795aa34a2" providerId="ADAL" clId="{8E97E217-E055-4FBE-AC2A-083A82B884EF}" dt="2018-06-26T11:23:43.456" v="3645" actId="6549"/>
          <ac:spMkLst>
            <pc:docMk/>
            <pc:sldMk cId="3153039565" sldId="331"/>
            <ac:spMk id="9" creationId="{4F7C38DE-3A97-4DBF-B498-346FC6E1956A}"/>
          </ac:spMkLst>
        </pc:spChg>
        <pc:spChg chg="add del">
          <ac:chgData name="Ilze Mileiko" userId="49c5799c-0bbe-4723-9f95-3a3795aa34a2" providerId="ADAL" clId="{8E97E217-E055-4FBE-AC2A-083A82B884EF}" dt="2018-06-26T11:23:19.175" v="3636" actId="478"/>
          <ac:spMkLst>
            <pc:docMk/>
            <pc:sldMk cId="3153039565" sldId="331"/>
            <ac:spMk id="10" creationId="{6B88AFE1-B453-47CC-AFAE-32E2475A96F3}"/>
          </ac:spMkLst>
        </pc:spChg>
        <pc:grpChg chg="del">
          <ac:chgData name="Ilze Mileiko" userId="49c5799c-0bbe-4723-9f95-3a3795aa34a2" providerId="ADAL" clId="{8E97E217-E055-4FBE-AC2A-083A82B884EF}" dt="2018-06-26T11:23:21.248" v="3637" actId="478"/>
          <ac:grpSpMkLst>
            <pc:docMk/>
            <pc:sldMk cId="3153039565" sldId="331"/>
            <ac:grpSpMk id="6" creationId="{9B14285B-F09F-43B3-8D21-DDC1FE6E2248}"/>
          </ac:grpSpMkLst>
        </pc:grpChg>
        <pc:grpChg chg="add mod">
          <ac:chgData name="Ilze Mileiko" userId="49c5799c-0bbe-4723-9f95-3a3795aa34a2" providerId="ADAL" clId="{8E97E217-E055-4FBE-AC2A-083A82B884EF}" dt="2018-06-26T11:23:33.363" v="3641" actId="1076"/>
          <ac:grpSpMkLst>
            <pc:docMk/>
            <pc:sldMk cId="3153039565" sldId="331"/>
            <ac:grpSpMk id="11" creationId="{B9655ABD-9015-49D9-9313-8374684A1DAD}"/>
          </ac:grpSpMkLst>
        </pc:grpChg>
      </pc:sldChg>
      <pc:sldChg chg="addSp delSp modSp add delAnim modAnim">
        <pc:chgData name="Ilze Mileiko" userId="49c5799c-0bbe-4723-9f95-3a3795aa34a2" providerId="ADAL" clId="{8E97E217-E055-4FBE-AC2A-083A82B884EF}" dt="2018-06-26T11:54:02.171" v="6282" actId="20577"/>
        <pc:sldMkLst>
          <pc:docMk/>
          <pc:sldMk cId="2044334630" sldId="333"/>
        </pc:sldMkLst>
        <pc:spChg chg="mod">
          <ac:chgData name="Ilze Mileiko" userId="49c5799c-0bbe-4723-9f95-3a3795aa34a2" providerId="ADAL" clId="{8E97E217-E055-4FBE-AC2A-083A82B884EF}" dt="2018-06-26T11:54:02.171" v="6282" actId="20577"/>
          <ac:spMkLst>
            <pc:docMk/>
            <pc:sldMk cId="2044334630" sldId="333"/>
            <ac:spMk id="3" creationId="{6F2A85B4-8B28-42CF-987B-CA80D4B3E281}"/>
          </ac:spMkLst>
        </pc:spChg>
        <pc:spChg chg="del">
          <ac:chgData name="Ilze Mileiko" userId="49c5799c-0bbe-4723-9f95-3a3795aa34a2" providerId="ADAL" clId="{8E97E217-E055-4FBE-AC2A-083A82B884EF}" dt="2018-06-26T11:28:44.616" v="4185" actId="478"/>
          <ac:spMkLst>
            <pc:docMk/>
            <pc:sldMk cId="2044334630" sldId="333"/>
            <ac:spMk id="9" creationId="{4F7C38DE-3A97-4DBF-B498-346FC6E1956A}"/>
          </ac:spMkLst>
        </pc:spChg>
        <pc:spChg chg="del topLvl">
          <ac:chgData name="Ilze Mileiko" userId="49c5799c-0bbe-4723-9f95-3a3795aa34a2" providerId="ADAL" clId="{8E97E217-E055-4FBE-AC2A-083A82B884EF}" dt="2018-06-26T11:28:21.009" v="4182" actId="478"/>
          <ac:spMkLst>
            <pc:docMk/>
            <pc:sldMk cId="2044334630" sldId="333"/>
            <ac:spMk id="12" creationId="{0763A5A6-49B2-4F72-A0E6-19457E22BA5A}"/>
          </ac:spMkLst>
        </pc:spChg>
        <pc:spChg chg="del topLvl">
          <ac:chgData name="Ilze Mileiko" userId="49c5799c-0bbe-4723-9f95-3a3795aa34a2" providerId="ADAL" clId="{8E97E217-E055-4FBE-AC2A-083A82B884EF}" dt="2018-06-26T11:28:19.708" v="4181" actId="478"/>
          <ac:spMkLst>
            <pc:docMk/>
            <pc:sldMk cId="2044334630" sldId="333"/>
            <ac:spMk id="13" creationId="{D7D7BD33-2305-4140-B84D-5997FFE5B906}"/>
          </ac:spMkLst>
        </pc:spChg>
        <pc:spChg chg="add del mod">
          <ac:chgData name="Ilze Mileiko" userId="49c5799c-0bbe-4723-9f95-3a3795aa34a2" providerId="ADAL" clId="{8E97E217-E055-4FBE-AC2A-083A82B884EF}" dt="2018-06-26T11:29:04.443" v="4189" actId="478"/>
          <ac:spMkLst>
            <pc:docMk/>
            <pc:sldMk cId="2044334630" sldId="333"/>
            <ac:spMk id="14" creationId="{499B997D-A890-4F6F-8D85-A23CCBAE84BC}"/>
          </ac:spMkLst>
        </pc:spChg>
        <pc:spChg chg="add mod">
          <ac:chgData name="Ilze Mileiko" userId="49c5799c-0bbe-4723-9f95-3a3795aa34a2" providerId="ADAL" clId="{8E97E217-E055-4FBE-AC2A-083A82B884EF}" dt="2018-06-26T11:29:08.782" v="4191" actId="20577"/>
          <ac:spMkLst>
            <pc:docMk/>
            <pc:sldMk cId="2044334630" sldId="333"/>
            <ac:spMk id="15" creationId="{37244C12-8014-4C4B-97AF-F2F0A835CC05}"/>
          </ac:spMkLst>
        </pc:spChg>
        <pc:grpChg chg="add mod">
          <ac:chgData name="Ilze Mileiko" userId="49c5799c-0bbe-4723-9f95-3a3795aa34a2" providerId="ADAL" clId="{8E97E217-E055-4FBE-AC2A-083A82B884EF}" dt="2018-06-26T11:28:39.236" v="4184" actId="1076"/>
          <ac:grpSpMkLst>
            <pc:docMk/>
            <pc:sldMk cId="2044334630" sldId="333"/>
            <ac:grpSpMk id="7" creationId="{32C52BD4-F02E-41C3-AEA4-080FCF7DB3C4}"/>
          </ac:grpSpMkLst>
        </pc:grpChg>
        <pc:grpChg chg="del">
          <ac:chgData name="Ilze Mileiko" userId="49c5799c-0bbe-4723-9f95-3a3795aa34a2" providerId="ADAL" clId="{8E97E217-E055-4FBE-AC2A-083A82B884EF}" dt="2018-06-26T11:28:19.708" v="4181" actId="478"/>
          <ac:grpSpMkLst>
            <pc:docMk/>
            <pc:sldMk cId="2044334630" sldId="333"/>
            <ac:grpSpMk id="11" creationId="{B9655ABD-9015-49D9-9313-8374684A1DAD}"/>
          </ac:grpSpMkLst>
        </pc:grpChg>
      </pc:sldChg>
      <pc:sldChg chg="addSp delSp modSp add">
        <pc:chgData name="Ilze Mileiko" userId="49c5799c-0bbe-4723-9f95-3a3795aa34a2" providerId="ADAL" clId="{8E97E217-E055-4FBE-AC2A-083A82B884EF}" dt="2018-06-26T11:34:36.036" v="4774" actId="1076"/>
        <pc:sldMkLst>
          <pc:docMk/>
          <pc:sldMk cId="3128213163" sldId="334"/>
        </pc:sldMkLst>
        <pc:spChg chg="mod">
          <ac:chgData name="Ilze Mileiko" userId="49c5799c-0bbe-4723-9f95-3a3795aa34a2" providerId="ADAL" clId="{8E97E217-E055-4FBE-AC2A-083A82B884EF}" dt="2018-06-26T11:34:33.224" v="4773" actId="20577"/>
          <ac:spMkLst>
            <pc:docMk/>
            <pc:sldMk cId="3128213163" sldId="334"/>
            <ac:spMk id="3" creationId="{6F2A85B4-8B28-42CF-987B-CA80D4B3E281}"/>
          </ac:spMkLst>
        </pc:spChg>
        <pc:spChg chg="mod">
          <ac:chgData name="Ilze Mileiko" userId="49c5799c-0bbe-4723-9f95-3a3795aa34a2" providerId="ADAL" clId="{8E97E217-E055-4FBE-AC2A-083A82B884EF}" dt="2018-06-26T11:31:28.739" v="4455" actId="1076"/>
          <ac:spMkLst>
            <pc:docMk/>
            <pc:sldMk cId="3128213163" sldId="334"/>
            <ac:spMk id="12" creationId="{F2779C66-37A9-4DF2-A237-522849C8FB70}"/>
          </ac:spMkLst>
        </pc:spChg>
        <pc:spChg chg="mod">
          <ac:chgData name="Ilze Mileiko" userId="49c5799c-0bbe-4723-9f95-3a3795aa34a2" providerId="ADAL" clId="{8E97E217-E055-4FBE-AC2A-083A82B884EF}" dt="2018-06-26T11:31:39.447" v="4459" actId="20577"/>
          <ac:spMkLst>
            <pc:docMk/>
            <pc:sldMk cId="3128213163" sldId="334"/>
            <ac:spMk id="15" creationId="{37244C12-8014-4C4B-97AF-F2F0A835CC05}"/>
          </ac:spMkLst>
        </pc:spChg>
        <pc:grpChg chg="del">
          <ac:chgData name="Ilze Mileiko" userId="49c5799c-0bbe-4723-9f95-3a3795aa34a2" providerId="ADAL" clId="{8E97E217-E055-4FBE-AC2A-083A82B884EF}" dt="2018-06-26T11:31:24.390" v="4454" actId="478"/>
          <ac:grpSpMkLst>
            <pc:docMk/>
            <pc:sldMk cId="3128213163" sldId="334"/>
            <ac:grpSpMk id="7" creationId="{32C52BD4-F02E-41C3-AEA4-080FCF7DB3C4}"/>
          </ac:grpSpMkLst>
        </pc:grpChg>
        <pc:grpChg chg="add mod">
          <ac:chgData name="Ilze Mileiko" userId="49c5799c-0bbe-4723-9f95-3a3795aa34a2" providerId="ADAL" clId="{8E97E217-E055-4FBE-AC2A-083A82B884EF}" dt="2018-06-26T11:31:33.083" v="4456" actId="1076"/>
          <ac:grpSpMkLst>
            <pc:docMk/>
            <pc:sldMk cId="3128213163" sldId="334"/>
            <ac:grpSpMk id="9" creationId="{8A863E07-D1A1-4D74-ABE8-C56E778E600A}"/>
          </ac:grpSpMkLst>
        </pc:grpChg>
        <pc:graphicFrameChg chg="add mod modGraphic">
          <ac:chgData name="Ilze Mileiko" userId="49c5799c-0bbe-4723-9f95-3a3795aa34a2" providerId="ADAL" clId="{8E97E217-E055-4FBE-AC2A-083A82B884EF}" dt="2018-06-26T11:34:36.036" v="4774" actId="1076"/>
          <ac:graphicFrameMkLst>
            <pc:docMk/>
            <pc:sldMk cId="3128213163" sldId="334"/>
            <ac:graphicFrameMk id="2" creationId="{A9C70D85-DE10-4CDA-ABA0-0438351AB570}"/>
          </ac:graphicFrameMkLst>
        </pc:graphicFrameChg>
      </pc:sldChg>
      <pc:sldChg chg="delSp modSp add">
        <pc:chgData name="Ilze Mileiko" userId="49c5799c-0bbe-4723-9f95-3a3795aa34a2" providerId="ADAL" clId="{8E97E217-E055-4FBE-AC2A-083A82B884EF}" dt="2018-06-26T11:38:40.718" v="5314" actId="115"/>
        <pc:sldMkLst>
          <pc:docMk/>
          <pc:sldMk cId="4156561424" sldId="335"/>
        </pc:sldMkLst>
        <pc:spChg chg="mod">
          <ac:chgData name="Ilze Mileiko" userId="49c5799c-0bbe-4723-9f95-3a3795aa34a2" providerId="ADAL" clId="{8E97E217-E055-4FBE-AC2A-083A82B884EF}" dt="2018-06-26T11:38:40.718" v="5314" actId="115"/>
          <ac:spMkLst>
            <pc:docMk/>
            <pc:sldMk cId="4156561424" sldId="335"/>
            <ac:spMk id="3" creationId="{6F2A85B4-8B28-42CF-987B-CA80D4B3E281}"/>
          </ac:spMkLst>
        </pc:spChg>
        <pc:spChg chg="mod">
          <ac:chgData name="Ilze Mileiko" userId="49c5799c-0bbe-4723-9f95-3a3795aa34a2" providerId="ADAL" clId="{8E97E217-E055-4FBE-AC2A-083A82B884EF}" dt="2018-06-26T11:34:44.825" v="4776" actId="20577"/>
          <ac:spMkLst>
            <pc:docMk/>
            <pc:sldMk cId="4156561424" sldId="335"/>
            <ac:spMk id="15" creationId="{37244C12-8014-4C4B-97AF-F2F0A835CC05}"/>
          </ac:spMkLst>
        </pc:spChg>
        <pc:graphicFrameChg chg="del">
          <ac:chgData name="Ilze Mileiko" userId="49c5799c-0bbe-4723-9f95-3a3795aa34a2" providerId="ADAL" clId="{8E97E217-E055-4FBE-AC2A-083A82B884EF}" dt="2018-06-26T11:34:52.544" v="4778" actId="478"/>
          <ac:graphicFrameMkLst>
            <pc:docMk/>
            <pc:sldMk cId="4156561424" sldId="335"/>
            <ac:graphicFrameMk id="2" creationId="{A9C70D85-DE10-4CDA-ABA0-0438351AB570}"/>
          </ac:graphicFrameMkLst>
        </pc:graphicFrameChg>
      </pc:sldChg>
      <pc:sldChg chg="addSp delSp modSp add">
        <pc:chgData name="Ilze Mileiko" userId="49c5799c-0bbe-4723-9f95-3a3795aa34a2" providerId="ADAL" clId="{8E97E217-E055-4FBE-AC2A-083A82B884EF}" dt="2018-06-26T11:41:37.051" v="5624" actId="1076"/>
        <pc:sldMkLst>
          <pc:docMk/>
          <pc:sldMk cId="88123119" sldId="336"/>
        </pc:sldMkLst>
        <pc:spChg chg="mod">
          <ac:chgData name="Ilze Mileiko" userId="49c5799c-0bbe-4723-9f95-3a3795aa34a2" providerId="ADAL" clId="{8E97E217-E055-4FBE-AC2A-083A82B884EF}" dt="2018-06-26T11:41:37.051" v="5624" actId="1076"/>
          <ac:spMkLst>
            <pc:docMk/>
            <pc:sldMk cId="88123119" sldId="336"/>
            <ac:spMk id="3" creationId="{6F2A85B4-8B28-42CF-987B-CA80D4B3E281}"/>
          </ac:spMkLst>
        </pc:spChg>
        <pc:spChg chg="add">
          <ac:chgData name="Ilze Mileiko" userId="49c5799c-0bbe-4723-9f95-3a3795aa34a2" providerId="ADAL" clId="{8E97E217-E055-4FBE-AC2A-083A82B884EF}" dt="2018-06-26T11:39:09.233" v="5315" actId="1076"/>
          <ac:spMkLst>
            <pc:docMk/>
            <pc:sldMk cId="88123119" sldId="336"/>
            <ac:spMk id="8" creationId="{F8171CEA-A6A8-4EA7-B3FB-9ED5E458E791}"/>
          </ac:spMkLst>
        </pc:spChg>
        <pc:spChg chg="add">
          <ac:chgData name="Ilze Mileiko" userId="49c5799c-0bbe-4723-9f95-3a3795aa34a2" providerId="ADAL" clId="{8E97E217-E055-4FBE-AC2A-083A82B884EF}" dt="2018-06-26T11:39:09.233" v="5315" actId="1076"/>
          <ac:spMkLst>
            <pc:docMk/>
            <pc:sldMk cId="88123119" sldId="336"/>
            <ac:spMk id="10" creationId="{409F254E-8D82-40FF-92BA-B08C366F2EEA}"/>
          </ac:spMkLst>
        </pc:spChg>
        <pc:spChg chg="del topLvl">
          <ac:chgData name="Ilze Mileiko" userId="49c5799c-0bbe-4723-9f95-3a3795aa34a2" providerId="ADAL" clId="{8E97E217-E055-4FBE-AC2A-083A82B884EF}" dt="2018-06-26T11:39:13.965" v="5318" actId="478"/>
          <ac:spMkLst>
            <pc:docMk/>
            <pc:sldMk cId="88123119" sldId="336"/>
            <ac:spMk id="11" creationId="{221F81E6-1BA6-456B-ADBA-A63455EB77CE}"/>
          </ac:spMkLst>
        </pc:spChg>
        <pc:spChg chg="del mod topLvl">
          <ac:chgData name="Ilze Mileiko" userId="49c5799c-0bbe-4723-9f95-3a3795aa34a2" providerId="ADAL" clId="{8E97E217-E055-4FBE-AC2A-083A82B884EF}" dt="2018-06-26T11:39:12.559" v="5317" actId="478"/>
          <ac:spMkLst>
            <pc:docMk/>
            <pc:sldMk cId="88123119" sldId="336"/>
            <ac:spMk id="12" creationId="{F2779C66-37A9-4DF2-A237-522849C8FB70}"/>
          </ac:spMkLst>
        </pc:spChg>
        <pc:spChg chg="mod">
          <ac:chgData name="Ilze Mileiko" userId="49c5799c-0bbe-4723-9f95-3a3795aa34a2" providerId="ADAL" clId="{8E97E217-E055-4FBE-AC2A-083A82B884EF}" dt="2018-06-26T11:39:23.694" v="5325" actId="20577"/>
          <ac:spMkLst>
            <pc:docMk/>
            <pc:sldMk cId="88123119" sldId="336"/>
            <ac:spMk id="15" creationId="{37244C12-8014-4C4B-97AF-F2F0A835CC05}"/>
          </ac:spMkLst>
        </pc:spChg>
        <pc:grpChg chg="add mod">
          <ac:chgData name="Ilze Mileiko" userId="49c5799c-0bbe-4723-9f95-3a3795aa34a2" providerId="ADAL" clId="{8E97E217-E055-4FBE-AC2A-083A82B884EF}" dt="2018-06-26T11:39:16.819" v="5319" actId="1076"/>
          <ac:grpSpMkLst>
            <pc:docMk/>
            <pc:sldMk cId="88123119" sldId="336"/>
            <ac:grpSpMk id="7" creationId="{B37144D5-FCE4-4F75-BBC0-B42A062BD4BB}"/>
          </ac:grpSpMkLst>
        </pc:grpChg>
        <pc:grpChg chg="del">
          <ac:chgData name="Ilze Mileiko" userId="49c5799c-0bbe-4723-9f95-3a3795aa34a2" providerId="ADAL" clId="{8E97E217-E055-4FBE-AC2A-083A82B884EF}" dt="2018-06-26T11:39:12.559" v="5317" actId="478"/>
          <ac:grpSpMkLst>
            <pc:docMk/>
            <pc:sldMk cId="88123119" sldId="336"/>
            <ac:grpSpMk id="9" creationId="{8A863E07-D1A1-4D74-ABE8-C56E778E600A}"/>
          </ac:grpSpMkLst>
        </pc:grpChg>
      </pc:sldChg>
      <pc:sldChg chg="addSp delSp modSp add">
        <pc:chgData name="Ilze Mileiko" userId="49c5799c-0bbe-4723-9f95-3a3795aa34a2" providerId="ADAL" clId="{8E97E217-E055-4FBE-AC2A-083A82B884EF}" dt="2018-06-26T11:50:02.987" v="5974" actId="1076"/>
        <pc:sldMkLst>
          <pc:docMk/>
          <pc:sldMk cId="3655477964" sldId="412"/>
        </pc:sldMkLst>
        <pc:spChg chg="add mod">
          <ac:chgData name="Ilze Mileiko" userId="49c5799c-0bbe-4723-9f95-3a3795aa34a2" providerId="ADAL" clId="{8E97E217-E055-4FBE-AC2A-083A82B884EF}" dt="2018-06-26T11:45:13.293" v="5851" actId="122"/>
          <ac:spMkLst>
            <pc:docMk/>
            <pc:sldMk cId="3655477964" sldId="412"/>
            <ac:spMk id="2" creationId="{C9D82903-6276-4F1F-B612-D71AEE627796}"/>
          </ac:spMkLst>
        </pc:spChg>
        <pc:spChg chg="mod">
          <ac:chgData name="Ilze Mileiko" userId="49c5799c-0bbe-4723-9f95-3a3795aa34a2" providerId="ADAL" clId="{8E97E217-E055-4FBE-AC2A-083A82B884EF}" dt="2018-06-26T11:50:02.987" v="5974" actId="1076"/>
          <ac:spMkLst>
            <pc:docMk/>
            <pc:sldMk cId="3655477964" sldId="412"/>
            <ac:spMk id="6" creationId="{00000000-0000-0000-0000-000000000000}"/>
          </ac:spMkLst>
        </pc:spChg>
        <pc:spChg chg="del">
          <ac:chgData name="Ilze Mileiko" userId="49c5799c-0bbe-4723-9f95-3a3795aa34a2" providerId="ADAL" clId="{8E97E217-E055-4FBE-AC2A-083A82B884EF}" dt="2018-06-26T11:42:16.311" v="5628" actId="478"/>
          <ac:spMkLst>
            <pc:docMk/>
            <pc:sldMk cId="3655477964" sldId="412"/>
            <ac:spMk id="8" creationId="{00000000-0000-0000-0000-000000000000}"/>
          </ac:spMkLst>
        </pc:spChg>
        <pc:spChg chg="mod">
          <ac:chgData name="Ilze Mileiko" userId="49c5799c-0bbe-4723-9f95-3a3795aa34a2" providerId="ADAL" clId="{8E97E217-E055-4FBE-AC2A-083A82B884EF}" dt="2018-06-26T11:45:22.988" v="5853" actId="1076"/>
          <ac:spMkLst>
            <pc:docMk/>
            <pc:sldMk cId="3655477964" sldId="412"/>
            <ac:spMk id="13" creationId="{00000000-0000-0000-0000-000000000000}"/>
          </ac:spMkLst>
        </pc:spChg>
        <pc:spChg chg="mod">
          <ac:chgData name="Ilze Mileiko" userId="49c5799c-0bbe-4723-9f95-3a3795aa34a2" providerId="ADAL" clId="{8E97E217-E055-4FBE-AC2A-083A82B884EF}" dt="2018-06-26T11:45:22.988" v="5853" actId="1076"/>
          <ac:spMkLst>
            <pc:docMk/>
            <pc:sldMk cId="3655477964" sldId="412"/>
            <ac:spMk id="17" creationId="{00000000-0000-0000-0000-000000000000}"/>
          </ac:spMkLst>
        </pc:spChg>
        <pc:spChg chg="mod">
          <ac:chgData name="Ilze Mileiko" userId="49c5799c-0bbe-4723-9f95-3a3795aa34a2" providerId="ADAL" clId="{8E97E217-E055-4FBE-AC2A-083A82B884EF}" dt="2018-06-26T11:45:22.988" v="5853" actId="1076"/>
          <ac:spMkLst>
            <pc:docMk/>
            <pc:sldMk cId="3655477964" sldId="412"/>
            <ac:spMk id="18" creationId="{00000000-0000-0000-0000-000000000000}"/>
          </ac:spMkLst>
        </pc:spChg>
        <pc:spChg chg="mod">
          <ac:chgData name="Ilze Mileiko" userId="49c5799c-0bbe-4723-9f95-3a3795aa34a2" providerId="ADAL" clId="{8E97E217-E055-4FBE-AC2A-083A82B884EF}" dt="2018-06-26T11:45:22.988" v="5853" actId="1076"/>
          <ac:spMkLst>
            <pc:docMk/>
            <pc:sldMk cId="3655477964" sldId="412"/>
            <ac:spMk id="19" creationId="{00000000-0000-0000-0000-000000000000}"/>
          </ac:spMkLst>
        </pc:spChg>
        <pc:grpChg chg="del">
          <ac:chgData name="Ilze Mileiko" userId="49c5799c-0bbe-4723-9f95-3a3795aa34a2" providerId="ADAL" clId="{8E97E217-E055-4FBE-AC2A-083A82B884EF}" dt="2018-06-26T11:42:14.558" v="5627" actId="478"/>
          <ac:grpSpMkLst>
            <pc:docMk/>
            <pc:sldMk cId="3655477964" sldId="412"/>
            <ac:grpSpMk id="9" creationId="{00000000-0000-0000-0000-000000000000}"/>
          </ac:grpSpMkLst>
        </pc:grpChg>
      </pc:sldChg>
    </pc:docChg>
  </pc:docChgLst>
  <pc:docChgLst>
    <pc:chgData name="Daiga Unferihta" userId="2d2c39a1-cc0b-45f9-acc2-3647769fc1c9" providerId="ADAL" clId="{EFCAAA2F-E67D-4597-8FC2-768AA2AF8B9F}"/>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EA6F2-051E-489A-86ED-57DF93220A5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52F4B1FE-71A7-4991-AE6B-A3FBCF5D0182}">
      <dgm:prSet phldrT="[Teksts]"/>
      <dgm:spPr/>
      <dgm:t>
        <a:bodyPr/>
        <a:lstStyle/>
        <a:p>
          <a:pPr>
            <a:buAutoNum type="arabicPeriod"/>
          </a:pPr>
          <a:r>
            <a:rPr lang="de-DE" dirty="0" smtClean="0"/>
            <a:t>Verstehen des Problems (Rechercheprozess) </a:t>
          </a:r>
          <a:endParaRPr lang="en-GB" dirty="0"/>
        </a:p>
      </dgm:t>
    </dgm:pt>
    <dgm:pt modelId="{C333C104-6F5B-4363-8B20-A525A9A45639}" type="parTrans" cxnId="{4208B4E3-9858-476D-BBAF-E99950F67CB7}">
      <dgm:prSet/>
      <dgm:spPr/>
      <dgm:t>
        <a:bodyPr/>
        <a:lstStyle/>
        <a:p>
          <a:endParaRPr lang="en-GB"/>
        </a:p>
      </dgm:t>
    </dgm:pt>
    <dgm:pt modelId="{EB732AD5-A59F-4F12-97E3-F52B2391C4DC}" type="sibTrans" cxnId="{4208B4E3-9858-476D-BBAF-E99950F67CB7}">
      <dgm:prSet/>
      <dgm:spPr/>
      <dgm:t>
        <a:bodyPr/>
        <a:lstStyle/>
        <a:p>
          <a:endParaRPr lang="en-GB"/>
        </a:p>
      </dgm:t>
    </dgm:pt>
    <dgm:pt modelId="{AC994B94-232D-4FEE-BE0D-7AE89E5362F5}">
      <dgm:prSet phldrT="[Teksts]"/>
      <dgm:spPr/>
      <dgm:t>
        <a:bodyPr/>
        <a:lstStyle/>
        <a:p>
          <a:r>
            <a:rPr lang="de-DE" noProof="0" dirty="0" smtClean="0"/>
            <a:t>2. Definition (Problembenennung)</a:t>
          </a:r>
          <a:endParaRPr lang="de-DE" noProof="0" dirty="0"/>
        </a:p>
      </dgm:t>
    </dgm:pt>
    <dgm:pt modelId="{18AD59B9-BB6C-4333-B65C-FD8CB946F10E}" type="parTrans" cxnId="{1D6E8BAB-437E-4DF4-B30A-EBC55F40F9AE}">
      <dgm:prSet/>
      <dgm:spPr/>
      <dgm:t>
        <a:bodyPr/>
        <a:lstStyle/>
        <a:p>
          <a:endParaRPr lang="en-GB"/>
        </a:p>
      </dgm:t>
    </dgm:pt>
    <dgm:pt modelId="{1154A02F-5B7B-4933-963D-58FF5713E969}" type="sibTrans" cxnId="{1D6E8BAB-437E-4DF4-B30A-EBC55F40F9AE}">
      <dgm:prSet/>
      <dgm:spPr/>
      <dgm:t>
        <a:bodyPr/>
        <a:lstStyle/>
        <a:p>
          <a:endParaRPr lang="en-GB"/>
        </a:p>
      </dgm:t>
    </dgm:pt>
    <dgm:pt modelId="{1EC268C6-AB51-4EC5-8D41-E0CFC348FE29}">
      <dgm:prSet phldrT="[Teksts]"/>
      <dgm:spPr/>
      <dgm:t>
        <a:bodyPr/>
        <a:lstStyle/>
        <a:p>
          <a:r>
            <a:rPr lang="lv-LV" dirty="0"/>
            <a:t>3. </a:t>
          </a:r>
          <a:r>
            <a:rPr lang="de-DE" dirty="0" smtClean="0"/>
            <a:t>Kreiere ein Konzept/ </a:t>
          </a:r>
          <a:r>
            <a:rPr lang="de-DE" dirty="0" smtClean="0"/>
            <a:t>            multiple </a:t>
          </a:r>
          <a:r>
            <a:rPr lang="de-DE" dirty="0" smtClean="0"/>
            <a:t>Ideen</a:t>
          </a:r>
          <a:endParaRPr lang="en-GB" dirty="0"/>
        </a:p>
      </dgm:t>
    </dgm:pt>
    <dgm:pt modelId="{324A7E0A-89A0-4C4A-9E06-91BF6BD73A23}" type="parTrans" cxnId="{B4B9ED8E-C259-4EE1-9CC6-19E695725C6A}">
      <dgm:prSet/>
      <dgm:spPr/>
      <dgm:t>
        <a:bodyPr/>
        <a:lstStyle/>
        <a:p>
          <a:endParaRPr lang="en-GB"/>
        </a:p>
      </dgm:t>
    </dgm:pt>
    <dgm:pt modelId="{F12DAAC4-5B5B-431F-A1B1-FB5A04AAA664}" type="sibTrans" cxnId="{B4B9ED8E-C259-4EE1-9CC6-19E695725C6A}">
      <dgm:prSet/>
      <dgm:spPr/>
      <dgm:t>
        <a:bodyPr/>
        <a:lstStyle/>
        <a:p>
          <a:endParaRPr lang="en-GB"/>
        </a:p>
      </dgm:t>
    </dgm:pt>
    <dgm:pt modelId="{1A95522D-B0CD-4173-B954-F95AA2065E1E}">
      <dgm:prSet phldrT="[Teksts]"/>
      <dgm:spPr/>
      <dgm:t>
        <a:bodyPr/>
        <a:lstStyle/>
        <a:p>
          <a:pPr>
            <a:buNone/>
          </a:pPr>
          <a:r>
            <a:rPr lang="lv-LV" dirty="0"/>
            <a:t>4. </a:t>
          </a:r>
          <a:r>
            <a:rPr lang="de-DE" dirty="0" smtClean="0"/>
            <a:t>Verfeinerung ausgewählter Konzepte und Ideen</a:t>
          </a:r>
          <a:endParaRPr lang="en-GB" dirty="0"/>
        </a:p>
      </dgm:t>
    </dgm:pt>
    <dgm:pt modelId="{0429B0A2-6477-4BC9-96F7-CCBF6747724C}" type="parTrans" cxnId="{4D213A6D-500D-48C6-B73F-2136ABF22AF9}">
      <dgm:prSet/>
      <dgm:spPr/>
      <dgm:t>
        <a:bodyPr/>
        <a:lstStyle/>
        <a:p>
          <a:endParaRPr lang="en-GB"/>
        </a:p>
      </dgm:t>
    </dgm:pt>
    <dgm:pt modelId="{CFB5A868-9328-45D9-9887-95BE5AE5EAE2}" type="sibTrans" cxnId="{4D213A6D-500D-48C6-B73F-2136ABF22AF9}">
      <dgm:prSet/>
      <dgm:spPr/>
      <dgm:t>
        <a:bodyPr/>
        <a:lstStyle/>
        <a:p>
          <a:endParaRPr lang="en-GB"/>
        </a:p>
      </dgm:t>
    </dgm:pt>
    <dgm:pt modelId="{6EE8532E-FFE9-4BFC-8B77-36B94D640170}">
      <dgm:prSet phldrT="[Teksts]"/>
      <dgm:spPr/>
      <dgm:t>
        <a:bodyPr/>
        <a:lstStyle/>
        <a:p>
          <a:r>
            <a:rPr lang="lv-LV" dirty="0"/>
            <a:t>5. </a:t>
          </a:r>
          <a:r>
            <a:rPr lang="lv-LV" dirty="0" smtClean="0"/>
            <a:t>Prototyp</a:t>
          </a:r>
          <a:endParaRPr lang="en-GB" dirty="0"/>
        </a:p>
      </dgm:t>
    </dgm:pt>
    <dgm:pt modelId="{AC1D64B5-8BF8-4500-AA00-843BD6713FBC}" type="parTrans" cxnId="{36DC3772-9222-4D84-86A5-21AFCCF43143}">
      <dgm:prSet/>
      <dgm:spPr/>
      <dgm:t>
        <a:bodyPr/>
        <a:lstStyle/>
        <a:p>
          <a:endParaRPr lang="en-GB"/>
        </a:p>
      </dgm:t>
    </dgm:pt>
    <dgm:pt modelId="{D6494E7B-B355-477E-AB29-41DA1D4DFB21}" type="sibTrans" cxnId="{36DC3772-9222-4D84-86A5-21AFCCF43143}">
      <dgm:prSet/>
      <dgm:spPr/>
      <dgm:t>
        <a:bodyPr/>
        <a:lstStyle/>
        <a:p>
          <a:endParaRPr lang="en-GB"/>
        </a:p>
      </dgm:t>
    </dgm:pt>
    <dgm:pt modelId="{937CB646-5C2B-481F-9E45-1C1C9FEA88DC}" type="pres">
      <dgm:prSet presAssocID="{97CEA6F2-051E-489A-86ED-57DF93220A55}" presName="diagram" presStyleCnt="0">
        <dgm:presLayoutVars>
          <dgm:dir/>
          <dgm:resizeHandles val="exact"/>
        </dgm:presLayoutVars>
      </dgm:prSet>
      <dgm:spPr/>
      <dgm:t>
        <a:bodyPr/>
        <a:lstStyle/>
        <a:p>
          <a:endParaRPr lang="de-DE"/>
        </a:p>
      </dgm:t>
    </dgm:pt>
    <dgm:pt modelId="{38E4054F-5C07-4390-A326-D75DA441C22A}" type="pres">
      <dgm:prSet presAssocID="{52F4B1FE-71A7-4991-AE6B-A3FBCF5D0182}" presName="node" presStyleLbl="node1" presStyleIdx="0" presStyleCnt="5">
        <dgm:presLayoutVars>
          <dgm:bulletEnabled val="1"/>
        </dgm:presLayoutVars>
      </dgm:prSet>
      <dgm:spPr/>
      <dgm:t>
        <a:bodyPr/>
        <a:lstStyle/>
        <a:p>
          <a:endParaRPr lang="de-DE"/>
        </a:p>
      </dgm:t>
    </dgm:pt>
    <dgm:pt modelId="{9990FA2E-7277-415C-A923-798E6CBB421D}" type="pres">
      <dgm:prSet presAssocID="{EB732AD5-A59F-4F12-97E3-F52B2391C4DC}" presName="sibTrans" presStyleCnt="0"/>
      <dgm:spPr/>
    </dgm:pt>
    <dgm:pt modelId="{C86E3ECB-DEAC-4EB3-8F37-F65066DD9D31}" type="pres">
      <dgm:prSet presAssocID="{AC994B94-232D-4FEE-BE0D-7AE89E5362F5}" presName="node" presStyleLbl="node1" presStyleIdx="1" presStyleCnt="5">
        <dgm:presLayoutVars>
          <dgm:bulletEnabled val="1"/>
        </dgm:presLayoutVars>
      </dgm:prSet>
      <dgm:spPr/>
      <dgm:t>
        <a:bodyPr/>
        <a:lstStyle/>
        <a:p>
          <a:endParaRPr lang="de-DE"/>
        </a:p>
      </dgm:t>
    </dgm:pt>
    <dgm:pt modelId="{43BAFD68-5A25-4A4A-A7AD-E29180C425E0}" type="pres">
      <dgm:prSet presAssocID="{1154A02F-5B7B-4933-963D-58FF5713E969}" presName="sibTrans" presStyleCnt="0"/>
      <dgm:spPr/>
    </dgm:pt>
    <dgm:pt modelId="{8BF5DA28-E12A-4910-8244-461D60E46458}" type="pres">
      <dgm:prSet presAssocID="{1EC268C6-AB51-4EC5-8D41-E0CFC348FE29}" presName="node" presStyleLbl="node1" presStyleIdx="2" presStyleCnt="5">
        <dgm:presLayoutVars>
          <dgm:bulletEnabled val="1"/>
        </dgm:presLayoutVars>
      </dgm:prSet>
      <dgm:spPr/>
      <dgm:t>
        <a:bodyPr/>
        <a:lstStyle/>
        <a:p>
          <a:endParaRPr lang="de-DE"/>
        </a:p>
      </dgm:t>
    </dgm:pt>
    <dgm:pt modelId="{520673BF-0E2C-4B60-86E7-4BD3996945EE}" type="pres">
      <dgm:prSet presAssocID="{F12DAAC4-5B5B-431F-A1B1-FB5A04AAA664}" presName="sibTrans" presStyleCnt="0"/>
      <dgm:spPr/>
    </dgm:pt>
    <dgm:pt modelId="{CB7E11FB-3449-4404-9B63-072A7F1BC590}" type="pres">
      <dgm:prSet presAssocID="{1A95522D-B0CD-4173-B954-F95AA2065E1E}" presName="node" presStyleLbl="node1" presStyleIdx="3" presStyleCnt="5" custLinFactNeighborX="-52260" custLinFactNeighborY="329">
        <dgm:presLayoutVars>
          <dgm:bulletEnabled val="1"/>
        </dgm:presLayoutVars>
      </dgm:prSet>
      <dgm:spPr/>
      <dgm:t>
        <a:bodyPr/>
        <a:lstStyle/>
        <a:p>
          <a:endParaRPr lang="de-DE"/>
        </a:p>
      </dgm:t>
    </dgm:pt>
    <dgm:pt modelId="{A395464F-29FE-4E6C-9B84-4D3AEB1A4BC0}" type="pres">
      <dgm:prSet presAssocID="{CFB5A868-9328-45D9-9887-95BE5AE5EAE2}" presName="sibTrans" presStyleCnt="0"/>
      <dgm:spPr/>
    </dgm:pt>
    <dgm:pt modelId="{7DDC9E2E-49CB-46BB-8051-57C6921C3721}" type="pres">
      <dgm:prSet presAssocID="{6EE8532E-FFE9-4BFC-8B77-36B94D640170}" presName="node" presStyleLbl="node1" presStyleIdx="4" presStyleCnt="5" custLinFactNeighborX="-52494" custLinFactNeighborY="-976">
        <dgm:presLayoutVars>
          <dgm:bulletEnabled val="1"/>
        </dgm:presLayoutVars>
      </dgm:prSet>
      <dgm:spPr/>
      <dgm:t>
        <a:bodyPr/>
        <a:lstStyle/>
        <a:p>
          <a:endParaRPr lang="de-DE"/>
        </a:p>
      </dgm:t>
    </dgm:pt>
  </dgm:ptLst>
  <dgm:cxnLst>
    <dgm:cxn modelId="{B4B9ED8E-C259-4EE1-9CC6-19E695725C6A}" srcId="{97CEA6F2-051E-489A-86ED-57DF93220A55}" destId="{1EC268C6-AB51-4EC5-8D41-E0CFC348FE29}" srcOrd="2" destOrd="0" parTransId="{324A7E0A-89A0-4C4A-9E06-91BF6BD73A23}" sibTransId="{F12DAAC4-5B5B-431F-A1B1-FB5A04AAA664}"/>
    <dgm:cxn modelId="{C48ACDB7-2983-4346-921D-767316FEB585}" type="presOf" srcId="{97CEA6F2-051E-489A-86ED-57DF93220A55}" destId="{937CB646-5C2B-481F-9E45-1C1C9FEA88DC}" srcOrd="0" destOrd="0" presId="urn:microsoft.com/office/officeart/2005/8/layout/default"/>
    <dgm:cxn modelId="{BA513D01-44F3-42BB-9AD8-92CCD1FEC913}" type="presOf" srcId="{52F4B1FE-71A7-4991-AE6B-A3FBCF5D0182}" destId="{38E4054F-5C07-4390-A326-D75DA441C22A}" srcOrd="0" destOrd="0" presId="urn:microsoft.com/office/officeart/2005/8/layout/default"/>
    <dgm:cxn modelId="{78A779F5-A215-4E7E-8887-7FADECB2CF6C}" type="presOf" srcId="{6EE8532E-FFE9-4BFC-8B77-36B94D640170}" destId="{7DDC9E2E-49CB-46BB-8051-57C6921C3721}" srcOrd="0" destOrd="0" presId="urn:microsoft.com/office/officeart/2005/8/layout/default"/>
    <dgm:cxn modelId="{E0B0A766-0382-474C-AA89-4004EB352E6E}" type="presOf" srcId="{1EC268C6-AB51-4EC5-8D41-E0CFC348FE29}" destId="{8BF5DA28-E12A-4910-8244-461D60E46458}" srcOrd="0" destOrd="0" presId="urn:microsoft.com/office/officeart/2005/8/layout/default"/>
    <dgm:cxn modelId="{1D6E8BAB-437E-4DF4-B30A-EBC55F40F9AE}" srcId="{97CEA6F2-051E-489A-86ED-57DF93220A55}" destId="{AC994B94-232D-4FEE-BE0D-7AE89E5362F5}" srcOrd="1" destOrd="0" parTransId="{18AD59B9-BB6C-4333-B65C-FD8CB946F10E}" sibTransId="{1154A02F-5B7B-4933-963D-58FF5713E969}"/>
    <dgm:cxn modelId="{4208B4E3-9858-476D-BBAF-E99950F67CB7}" srcId="{97CEA6F2-051E-489A-86ED-57DF93220A55}" destId="{52F4B1FE-71A7-4991-AE6B-A3FBCF5D0182}" srcOrd="0" destOrd="0" parTransId="{C333C104-6F5B-4363-8B20-A525A9A45639}" sibTransId="{EB732AD5-A59F-4F12-97E3-F52B2391C4DC}"/>
    <dgm:cxn modelId="{36DC3772-9222-4D84-86A5-21AFCCF43143}" srcId="{97CEA6F2-051E-489A-86ED-57DF93220A55}" destId="{6EE8532E-FFE9-4BFC-8B77-36B94D640170}" srcOrd="4" destOrd="0" parTransId="{AC1D64B5-8BF8-4500-AA00-843BD6713FBC}" sibTransId="{D6494E7B-B355-477E-AB29-41DA1D4DFB21}"/>
    <dgm:cxn modelId="{4D213A6D-500D-48C6-B73F-2136ABF22AF9}" srcId="{97CEA6F2-051E-489A-86ED-57DF93220A55}" destId="{1A95522D-B0CD-4173-B954-F95AA2065E1E}" srcOrd="3" destOrd="0" parTransId="{0429B0A2-6477-4BC9-96F7-CCBF6747724C}" sibTransId="{CFB5A868-9328-45D9-9887-95BE5AE5EAE2}"/>
    <dgm:cxn modelId="{DD1D3E51-FC4B-4A4A-9395-5528CCAE7E9F}" type="presOf" srcId="{1A95522D-B0CD-4173-B954-F95AA2065E1E}" destId="{CB7E11FB-3449-4404-9B63-072A7F1BC590}" srcOrd="0" destOrd="0" presId="urn:microsoft.com/office/officeart/2005/8/layout/default"/>
    <dgm:cxn modelId="{38D800B5-ADB2-4FF5-8383-1B539B3EBA76}" type="presOf" srcId="{AC994B94-232D-4FEE-BE0D-7AE89E5362F5}" destId="{C86E3ECB-DEAC-4EB3-8F37-F65066DD9D31}" srcOrd="0" destOrd="0" presId="urn:microsoft.com/office/officeart/2005/8/layout/default"/>
    <dgm:cxn modelId="{B846963E-224E-4DA0-8F6B-D07D6BBB96C5}" type="presParOf" srcId="{937CB646-5C2B-481F-9E45-1C1C9FEA88DC}" destId="{38E4054F-5C07-4390-A326-D75DA441C22A}" srcOrd="0" destOrd="0" presId="urn:microsoft.com/office/officeart/2005/8/layout/default"/>
    <dgm:cxn modelId="{CB227208-AE44-460F-8930-8CD216A4493C}" type="presParOf" srcId="{937CB646-5C2B-481F-9E45-1C1C9FEA88DC}" destId="{9990FA2E-7277-415C-A923-798E6CBB421D}" srcOrd="1" destOrd="0" presId="urn:microsoft.com/office/officeart/2005/8/layout/default"/>
    <dgm:cxn modelId="{F5B8D56E-6C40-4F96-A73B-277F3CC228A3}" type="presParOf" srcId="{937CB646-5C2B-481F-9E45-1C1C9FEA88DC}" destId="{C86E3ECB-DEAC-4EB3-8F37-F65066DD9D31}" srcOrd="2" destOrd="0" presId="urn:microsoft.com/office/officeart/2005/8/layout/default"/>
    <dgm:cxn modelId="{7F4EB4CA-B2B7-45A4-8A23-ADF40CB6CB52}" type="presParOf" srcId="{937CB646-5C2B-481F-9E45-1C1C9FEA88DC}" destId="{43BAFD68-5A25-4A4A-A7AD-E29180C425E0}" srcOrd="3" destOrd="0" presId="urn:microsoft.com/office/officeart/2005/8/layout/default"/>
    <dgm:cxn modelId="{61063F63-87F9-49B3-BBF0-5F8054D4BF9D}" type="presParOf" srcId="{937CB646-5C2B-481F-9E45-1C1C9FEA88DC}" destId="{8BF5DA28-E12A-4910-8244-461D60E46458}" srcOrd="4" destOrd="0" presId="urn:microsoft.com/office/officeart/2005/8/layout/default"/>
    <dgm:cxn modelId="{0DEF6D99-B272-4B79-9F1A-A04081B5F6FC}" type="presParOf" srcId="{937CB646-5C2B-481F-9E45-1C1C9FEA88DC}" destId="{520673BF-0E2C-4B60-86E7-4BD3996945EE}" srcOrd="5" destOrd="0" presId="urn:microsoft.com/office/officeart/2005/8/layout/default"/>
    <dgm:cxn modelId="{51AAB5A1-AD73-49FA-BCA9-2A57648EF09A}" type="presParOf" srcId="{937CB646-5C2B-481F-9E45-1C1C9FEA88DC}" destId="{CB7E11FB-3449-4404-9B63-072A7F1BC590}" srcOrd="6" destOrd="0" presId="urn:microsoft.com/office/officeart/2005/8/layout/default"/>
    <dgm:cxn modelId="{086E6BF4-920A-4BB2-83CB-217A7E1DF5E8}" type="presParOf" srcId="{937CB646-5C2B-481F-9E45-1C1C9FEA88DC}" destId="{A395464F-29FE-4E6C-9B84-4D3AEB1A4BC0}" srcOrd="7" destOrd="0" presId="urn:microsoft.com/office/officeart/2005/8/layout/default"/>
    <dgm:cxn modelId="{F1064339-61E9-4996-8A34-39C16F399138}" type="presParOf" srcId="{937CB646-5C2B-481F-9E45-1C1C9FEA88DC}" destId="{7DDC9E2E-49CB-46BB-8051-57C6921C372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EA6F2-051E-489A-86ED-57DF93220A5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52F4B1FE-71A7-4991-AE6B-A3FBCF5D0182}">
      <dgm:prSet phldrT="[Teksts]"/>
      <dgm:spPr/>
      <dgm:t>
        <a:bodyPr/>
        <a:lstStyle/>
        <a:p>
          <a:pPr>
            <a:buAutoNum type="arabicPeriod"/>
          </a:pPr>
          <a:r>
            <a:rPr lang="lv-LV" dirty="0"/>
            <a:t>1. </a:t>
          </a:r>
          <a:r>
            <a:rPr lang="de-DE" dirty="0" smtClean="0"/>
            <a:t>Verstehen des Problems (Rechercheprozess) </a:t>
          </a:r>
          <a:endParaRPr lang="en-GB" dirty="0"/>
        </a:p>
      </dgm:t>
    </dgm:pt>
    <dgm:pt modelId="{C333C104-6F5B-4363-8B20-A525A9A45639}" type="parTrans" cxnId="{4208B4E3-9858-476D-BBAF-E99950F67CB7}">
      <dgm:prSet/>
      <dgm:spPr/>
      <dgm:t>
        <a:bodyPr/>
        <a:lstStyle/>
        <a:p>
          <a:endParaRPr lang="en-GB"/>
        </a:p>
      </dgm:t>
    </dgm:pt>
    <dgm:pt modelId="{EB732AD5-A59F-4F12-97E3-F52B2391C4DC}" type="sibTrans" cxnId="{4208B4E3-9858-476D-BBAF-E99950F67CB7}">
      <dgm:prSet/>
      <dgm:spPr/>
      <dgm:t>
        <a:bodyPr/>
        <a:lstStyle/>
        <a:p>
          <a:endParaRPr lang="en-GB"/>
        </a:p>
      </dgm:t>
    </dgm:pt>
    <dgm:pt modelId="{AC994B94-232D-4FEE-BE0D-7AE89E5362F5}">
      <dgm:prSet phldrT="[Teksts]"/>
      <dgm:spPr/>
      <dgm:t>
        <a:bodyPr/>
        <a:lstStyle/>
        <a:p>
          <a:r>
            <a:rPr lang="lv-LV" dirty="0"/>
            <a:t>2. </a:t>
          </a:r>
          <a:r>
            <a:rPr lang="lv-LV" dirty="0" smtClean="0"/>
            <a:t>Defin</a:t>
          </a:r>
          <a:r>
            <a:rPr lang="de-DE" dirty="0" err="1" smtClean="0"/>
            <a:t>ition</a:t>
          </a:r>
          <a:r>
            <a:rPr lang="lv-LV" dirty="0" smtClean="0"/>
            <a:t> </a:t>
          </a:r>
          <a:r>
            <a:rPr lang="lv-LV" dirty="0"/>
            <a:t>(</a:t>
          </a:r>
          <a:r>
            <a:rPr lang="lv-LV" dirty="0" smtClean="0"/>
            <a:t>Proble</a:t>
          </a:r>
          <a:r>
            <a:rPr lang="de-DE" dirty="0" err="1" smtClean="0"/>
            <a:t>mbenennung</a:t>
          </a:r>
          <a:r>
            <a:rPr lang="lv-LV" dirty="0" smtClean="0"/>
            <a:t>)</a:t>
          </a:r>
          <a:endParaRPr lang="en-GB" dirty="0"/>
        </a:p>
      </dgm:t>
    </dgm:pt>
    <dgm:pt modelId="{18AD59B9-BB6C-4333-B65C-FD8CB946F10E}" type="parTrans" cxnId="{1D6E8BAB-437E-4DF4-B30A-EBC55F40F9AE}">
      <dgm:prSet/>
      <dgm:spPr/>
      <dgm:t>
        <a:bodyPr/>
        <a:lstStyle/>
        <a:p>
          <a:endParaRPr lang="en-GB"/>
        </a:p>
      </dgm:t>
    </dgm:pt>
    <dgm:pt modelId="{1154A02F-5B7B-4933-963D-58FF5713E969}" type="sibTrans" cxnId="{1D6E8BAB-437E-4DF4-B30A-EBC55F40F9AE}">
      <dgm:prSet/>
      <dgm:spPr/>
      <dgm:t>
        <a:bodyPr/>
        <a:lstStyle/>
        <a:p>
          <a:endParaRPr lang="en-GB"/>
        </a:p>
      </dgm:t>
    </dgm:pt>
    <dgm:pt modelId="{1EC268C6-AB51-4EC5-8D41-E0CFC348FE29}">
      <dgm:prSet phldrT="[Teksts]"/>
      <dgm:spPr/>
      <dgm:t>
        <a:bodyPr/>
        <a:lstStyle/>
        <a:p>
          <a:r>
            <a:rPr lang="lv-LV" dirty="0"/>
            <a:t>3. </a:t>
          </a:r>
          <a:r>
            <a:rPr lang="de-DE" dirty="0" smtClean="0"/>
            <a:t>Kreiere ein Konzept/ </a:t>
          </a:r>
          <a:r>
            <a:rPr lang="de-DE" dirty="0" smtClean="0"/>
            <a:t>             multiple </a:t>
          </a:r>
          <a:r>
            <a:rPr lang="de-DE" dirty="0" smtClean="0"/>
            <a:t>Ideen</a:t>
          </a:r>
          <a:endParaRPr lang="en-GB" dirty="0"/>
        </a:p>
      </dgm:t>
    </dgm:pt>
    <dgm:pt modelId="{324A7E0A-89A0-4C4A-9E06-91BF6BD73A23}" type="parTrans" cxnId="{B4B9ED8E-C259-4EE1-9CC6-19E695725C6A}">
      <dgm:prSet/>
      <dgm:spPr/>
      <dgm:t>
        <a:bodyPr/>
        <a:lstStyle/>
        <a:p>
          <a:endParaRPr lang="en-GB"/>
        </a:p>
      </dgm:t>
    </dgm:pt>
    <dgm:pt modelId="{F12DAAC4-5B5B-431F-A1B1-FB5A04AAA664}" type="sibTrans" cxnId="{B4B9ED8E-C259-4EE1-9CC6-19E695725C6A}">
      <dgm:prSet/>
      <dgm:spPr/>
      <dgm:t>
        <a:bodyPr/>
        <a:lstStyle/>
        <a:p>
          <a:endParaRPr lang="en-GB"/>
        </a:p>
      </dgm:t>
    </dgm:pt>
    <dgm:pt modelId="{1A95522D-B0CD-4173-B954-F95AA2065E1E}">
      <dgm:prSet phldrT="[Teksts]"/>
      <dgm:spPr/>
      <dgm:t>
        <a:bodyPr/>
        <a:lstStyle/>
        <a:p>
          <a:pPr>
            <a:buAutoNum type="arabicPeriod"/>
          </a:pPr>
          <a:r>
            <a:rPr lang="lv-LV" dirty="0"/>
            <a:t>4. </a:t>
          </a:r>
          <a:r>
            <a:rPr lang="de-DE" dirty="0" smtClean="0"/>
            <a:t>Verfeinerung ausgewählter Konzepte und Ideen</a:t>
          </a:r>
          <a:endParaRPr lang="en-GB" dirty="0"/>
        </a:p>
      </dgm:t>
    </dgm:pt>
    <dgm:pt modelId="{0429B0A2-6477-4BC9-96F7-CCBF6747724C}" type="parTrans" cxnId="{4D213A6D-500D-48C6-B73F-2136ABF22AF9}">
      <dgm:prSet/>
      <dgm:spPr/>
      <dgm:t>
        <a:bodyPr/>
        <a:lstStyle/>
        <a:p>
          <a:endParaRPr lang="en-GB"/>
        </a:p>
      </dgm:t>
    </dgm:pt>
    <dgm:pt modelId="{CFB5A868-9328-45D9-9887-95BE5AE5EAE2}" type="sibTrans" cxnId="{4D213A6D-500D-48C6-B73F-2136ABF22AF9}">
      <dgm:prSet/>
      <dgm:spPr/>
      <dgm:t>
        <a:bodyPr/>
        <a:lstStyle/>
        <a:p>
          <a:endParaRPr lang="en-GB"/>
        </a:p>
      </dgm:t>
    </dgm:pt>
    <dgm:pt modelId="{6EE8532E-FFE9-4BFC-8B77-36B94D640170}">
      <dgm:prSet phldrT="[Teksts]"/>
      <dgm:spPr/>
      <dgm:t>
        <a:bodyPr/>
        <a:lstStyle/>
        <a:p>
          <a:r>
            <a:rPr lang="lv-LV" dirty="0"/>
            <a:t>5. </a:t>
          </a:r>
          <a:r>
            <a:rPr lang="lv-LV" dirty="0" smtClean="0"/>
            <a:t>Prototyp</a:t>
          </a:r>
          <a:endParaRPr lang="en-GB" dirty="0"/>
        </a:p>
      </dgm:t>
    </dgm:pt>
    <dgm:pt modelId="{AC1D64B5-8BF8-4500-AA00-843BD6713FBC}" type="parTrans" cxnId="{36DC3772-9222-4D84-86A5-21AFCCF43143}">
      <dgm:prSet/>
      <dgm:spPr/>
      <dgm:t>
        <a:bodyPr/>
        <a:lstStyle/>
        <a:p>
          <a:endParaRPr lang="en-GB"/>
        </a:p>
      </dgm:t>
    </dgm:pt>
    <dgm:pt modelId="{D6494E7B-B355-477E-AB29-41DA1D4DFB21}" type="sibTrans" cxnId="{36DC3772-9222-4D84-86A5-21AFCCF43143}">
      <dgm:prSet/>
      <dgm:spPr/>
      <dgm:t>
        <a:bodyPr/>
        <a:lstStyle/>
        <a:p>
          <a:endParaRPr lang="en-GB"/>
        </a:p>
      </dgm:t>
    </dgm:pt>
    <dgm:pt modelId="{937CB646-5C2B-481F-9E45-1C1C9FEA88DC}" type="pres">
      <dgm:prSet presAssocID="{97CEA6F2-051E-489A-86ED-57DF93220A55}" presName="diagram" presStyleCnt="0">
        <dgm:presLayoutVars>
          <dgm:dir/>
          <dgm:resizeHandles val="exact"/>
        </dgm:presLayoutVars>
      </dgm:prSet>
      <dgm:spPr/>
      <dgm:t>
        <a:bodyPr/>
        <a:lstStyle/>
        <a:p>
          <a:endParaRPr lang="de-DE"/>
        </a:p>
      </dgm:t>
    </dgm:pt>
    <dgm:pt modelId="{38E4054F-5C07-4390-A326-D75DA441C22A}" type="pres">
      <dgm:prSet presAssocID="{52F4B1FE-71A7-4991-AE6B-A3FBCF5D0182}" presName="node" presStyleLbl="node1" presStyleIdx="0" presStyleCnt="5">
        <dgm:presLayoutVars>
          <dgm:bulletEnabled val="1"/>
        </dgm:presLayoutVars>
      </dgm:prSet>
      <dgm:spPr/>
      <dgm:t>
        <a:bodyPr/>
        <a:lstStyle/>
        <a:p>
          <a:endParaRPr lang="de-DE"/>
        </a:p>
      </dgm:t>
    </dgm:pt>
    <dgm:pt modelId="{9990FA2E-7277-415C-A923-798E6CBB421D}" type="pres">
      <dgm:prSet presAssocID="{EB732AD5-A59F-4F12-97E3-F52B2391C4DC}" presName="sibTrans" presStyleCnt="0"/>
      <dgm:spPr/>
    </dgm:pt>
    <dgm:pt modelId="{C86E3ECB-DEAC-4EB3-8F37-F65066DD9D31}" type="pres">
      <dgm:prSet presAssocID="{AC994B94-232D-4FEE-BE0D-7AE89E5362F5}" presName="node" presStyleLbl="node1" presStyleIdx="1" presStyleCnt="5">
        <dgm:presLayoutVars>
          <dgm:bulletEnabled val="1"/>
        </dgm:presLayoutVars>
      </dgm:prSet>
      <dgm:spPr/>
      <dgm:t>
        <a:bodyPr/>
        <a:lstStyle/>
        <a:p>
          <a:endParaRPr lang="de-DE"/>
        </a:p>
      </dgm:t>
    </dgm:pt>
    <dgm:pt modelId="{43BAFD68-5A25-4A4A-A7AD-E29180C425E0}" type="pres">
      <dgm:prSet presAssocID="{1154A02F-5B7B-4933-963D-58FF5713E969}" presName="sibTrans" presStyleCnt="0"/>
      <dgm:spPr/>
    </dgm:pt>
    <dgm:pt modelId="{8BF5DA28-E12A-4910-8244-461D60E46458}" type="pres">
      <dgm:prSet presAssocID="{1EC268C6-AB51-4EC5-8D41-E0CFC348FE29}" presName="node" presStyleLbl="node1" presStyleIdx="2" presStyleCnt="5">
        <dgm:presLayoutVars>
          <dgm:bulletEnabled val="1"/>
        </dgm:presLayoutVars>
      </dgm:prSet>
      <dgm:spPr/>
      <dgm:t>
        <a:bodyPr/>
        <a:lstStyle/>
        <a:p>
          <a:endParaRPr lang="de-DE"/>
        </a:p>
      </dgm:t>
    </dgm:pt>
    <dgm:pt modelId="{520673BF-0E2C-4B60-86E7-4BD3996945EE}" type="pres">
      <dgm:prSet presAssocID="{F12DAAC4-5B5B-431F-A1B1-FB5A04AAA664}" presName="sibTrans" presStyleCnt="0"/>
      <dgm:spPr/>
    </dgm:pt>
    <dgm:pt modelId="{CB7E11FB-3449-4404-9B63-072A7F1BC590}" type="pres">
      <dgm:prSet presAssocID="{1A95522D-B0CD-4173-B954-F95AA2065E1E}" presName="node" presStyleLbl="node1" presStyleIdx="3" presStyleCnt="5" custLinFactNeighborX="-52260" custLinFactNeighborY="329">
        <dgm:presLayoutVars>
          <dgm:bulletEnabled val="1"/>
        </dgm:presLayoutVars>
      </dgm:prSet>
      <dgm:spPr/>
      <dgm:t>
        <a:bodyPr/>
        <a:lstStyle/>
        <a:p>
          <a:endParaRPr lang="de-DE"/>
        </a:p>
      </dgm:t>
    </dgm:pt>
    <dgm:pt modelId="{A395464F-29FE-4E6C-9B84-4D3AEB1A4BC0}" type="pres">
      <dgm:prSet presAssocID="{CFB5A868-9328-45D9-9887-95BE5AE5EAE2}" presName="sibTrans" presStyleCnt="0"/>
      <dgm:spPr/>
    </dgm:pt>
    <dgm:pt modelId="{7DDC9E2E-49CB-46BB-8051-57C6921C3721}" type="pres">
      <dgm:prSet presAssocID="{6EE8532E-FFE9-4BFC-8B77-36B94D640170}" presName="node" presStyleLbl="node1" presStyleIdx="4" presStyleCnt="5" custLinFactNeighborX="-52494" custLinFactNeighborY="-976">
        <dgm:presLayoutVars>
          <dgm:bulletEnabled val="1"/>
        </dgm:presLayoutVars>
      </dgm:prSet>
      <dgm:spPr/>
      <dgm:t>
        <a:bodyPr/>
        <a:lstStyle/>
        <a:p>
          <a:endParaRPr lang="de-DE"/>
        </a:p>
      </dgm:t>
    </dgm:pt>
  </dgm:ptLst>
  <dgm:cxnLst>
    <dgm:cxn modelId="{B4B9ED8E-C259-4EE1-9CC6-19E695725C6A}" srcId="{97CEA6F2-051E-489A-86ED-57DF93220A55}" destId="{1EC268C6-AB51-4EC5-8D41-E0CFC348FE29}" srcOrd="2" destOrd="0" parTransId="{324A7E0A-89A0-4C4A-9E06-91BF6BD73A23}" sibTransId="{F12DAAC4-5B5B-431F-A1B1-FB5A04AAA664}"/>
    <dgm:cxn modelId="{1D6E8BAB-437E-4DF4-B30A-EBC55F40F9AE}" srcId="{97CEA6F2-051E-489A-86ED-57DF93220A55}" destId="{AC994B94-232D-4FEE-BE0D-7AE89E5362F5}" srcOrd="1" destOrd="0" parTransId="{18AD59B9-BB6C-4333-B65C-FD8CB946F10E}" sibTransId="{1154A02F-5B7B-4933-963D-58FF5713E969}"/>
    <dgm:cxn modelId="{4208B4E3-9858-476D-BBAF-E99950F67CB7}" srcId="{97CEA6F2-051E-489A-86ED-57DF93220A55}" destId="{52F4B1FE-71A7-4991-AE6B-A3FBCF5D0182}" srcOrd="0" destOrd="0" parTransId="{C333C104-6F5B-4363-8B20-A525A9A45639}" sibTransId="{EB732AD5-A59F-4F12-97E3-F52B2391C4DC}"/>
    <dgm:cxn modelId="{273A9A13-285F-4035-8C96-3537718299FC}" type="presOf" srcId="{97CEA6F2-051E-489A-86ED-57DF93220A55}" destId="{937CB646-5C2B-481F-9E45-1C1C9FEA88DC}" srcOrd="0" destOrd="0" presId="urn:microsoft.com/office/officeart/2005/8/layout/default"/>
    <dgm:cxn modelId="{36DC3772-9222-4D84-86A5-21AFCCF43143}" srcId="{97CEA6F2-051E-489A-86ED-57DF93220A55}" destId="{6EE8532E-FFE9-4BFC-8B77-36B94D640170}" srcOrd="4" destOrd="0" parTransId="{AC1D64B5-8BF8-4500-AA00-843BD6713FBC}" sibTransId="{D6494E7B-B355-477E-AB29-41DA1D4DFB21}"/>
    <dgm:cxn modelId="{392B4EA2-CAD6-4C06-8D6E-F4F9AA7FDE05}" type="presOf" srcId="{6EE8532E-FFE9-4BFC-8B77-36B94D640170}" destId="{7DDC9E2E-49CB-46BB-8051-57C6921C3721}" srcOrd="0" destOrd="0" presId="urn:microsoft.com/office/officeart/2005/8/layout/default"/>
    <dgm:cxn modelId="{4D213A6D-500D-48C6-B73F-2136ABF22AF9}" srcId="{97CEA6F2-051E-489A-86ED-57DF93220A55}" destId="{1A95522D-B0CD-4173-B954-F95AA2065E1E}" srcOrd="3" destOrd="0" parTransId="{0429B0A2-6477-4BC9-96F7-CCBF6747724C}" sibTransId="{CFB5A868-9328-45D9-9887-95BE5AE5EAE2}"/>
    <dgm:cxn modelId="{65138323-ED49-4115-BE36-5A7427190B66}" type="presOf" srcId="{AC994B94-232D-4FEE-BE0D-7AE89E5362F5}" destId="{C86E3ECB-DEAC-4EB3-8F37-F65066DD9D31}" srcOrd="0" destOrd="0" presId="urn:microsoft.com/office/officeart/2005/8/layout/default"/>
    <dgm:cxn modelId="{2ED8B876-C51F-4944-9C7E-8E78042A1BAF}" type="presOf" srcId="{52F4B1FE-71A7-4991-AE6B-A3FBCF5D0182}" destId="{38E4054F-5C07-4390-A326-D75DA441C22A}" srcOrd="0" destOrd="0" presId="urn:microsoft.com/office/officeart/2005/8/layout/default"/>
    <dgm:cxn modelId="{CBE4D085-B24E-4C80-B82D-8ED3629B2217}" type="presOf" srcId="{1A95522D-B0CD-4173-B954-F95AA2065E1E}" destId="{CB7E11FB-3449-4404-9B63-072A7F1BC590}" srcOrd="0" destOrd="0" presId="urn:microsoft.com/office/officeart/2005/8/layout/default"/>
    <dgm:cxn modelId="{E53D40A5-68F0-48C8-9122-45507F86CD9A}" type="presOf" srcId="{1EC268C6-AB51-4EC5-8D41-E0CFC348FE29}" destId="{8BF5DA28-E12A-4910-8244-461D60E46458}" srcOrd="0" destOrd="0" presId="urn:microsoft.com/office/officeart/2005/8/layout/default"/>
    <dgm:cxn modelId="{38B97096-8B61-4FF2-8359-88C517B45EF9}" type="presParOf" srcId="{937CB646-5C2B-481F-9E45-1C1C9FEA88DC}" destId="{38E4054F-5C07-4390-A326-D75DA441C22A}" srcOrd="0" destOrd="0" presId="urn:microsoft.com/office/officeart/2005/8/layout/default"/>
    <dgm:cxn modelId="{217B623C-340D-4BA0-B5DD-A173E79FA000}" type="presParOf" srcId="{937CB646-5C2B-481F-9E45-1C1C9FEA88DC}" destId="{9990FA2E-7277-415C-A923-798E6CBB421D}" srcOrd="1" destOrd="0" presId="urn:microsoft.com/office/officeart/2005/8/layout/default"/>
    <dgm:cxn modelId="{AE49B65D-BB84-4845-97F0-1A13C21DE7E1}" type="presParOf" srcId="{937CB646-5C2B-481F-9E45-1C1C9FEA88DC}" destId="{C86E3ECB-DEAC-4EB3-8F37-F65066DD9D31}" srcOrd="2" destOrd="0" presId="urn:microsoft.com/office/officeart/2005/8/layout/default"/>
    <dgm:cxn modelId="{C2601ABE-60F9-46A3-8B8E-321D48A7DACC}" type="presParOf" srcId="{937CB646-5C2B-481F-9E45-1C1C9FEA88DC}" destId="{43BAFD68-5A25-4A4A-A7AD-E29180C425E0}" srcOrd="3" destOrd="0" presId="urn:microsoft.com/office/officeart/2005/8/layout/default"/>
    <dgm:cxn modelId="{506D039E-40F3-4566-92FC-690D7C67034A}" type="presParOf" srcId="{937CB646-5C2B-481F-9E45-1C1C9FEA88DC}" destId="{8BF5DA28-E12A-4910-8244-461D60E46458}" srcOrd="4" destOrd="0" presId="urn:microsoft.com/office/officeart/2005/8/layout/default"/>
    <dgm:cxn modelId="{17BEB8A5-449E-48C3-99EF-E2253C358174}" type="presParOf" srcId="{937CB646-5C2B-481F-9E45-1C1C9FEA88DC}" destId="{520673BF-0E2C-4B60-86E7-4BD3996945EE}" srcOrd="5" destOrd="0" presId="urn:microsoft.com/office/officeart/2005/8/layout/default"/>
    <dgm:cxn modelId="{1B8E72E0-A0D9-403B-8BA7-416F294A79B5}" type="presParOf" srcId="{937CB646-5C2B-481F-9E45-1C1C9FEA88DC}" destId="{CB7E11FB-3449-4404-9B63-072A7F1BC590}" srcOrd="6" destOrd="0" presId="urn:microsoft.com/office/officeart/2005/8/layout/default"/>
    <dgm:cxn modelId="{F80EEE9D-D413-416A-9F10-AF8E024FFA0F}" type="presParOf" srcId="{937CB646-5C2B-481F-9E45-1C1C9FEA88DC}" destId="{A395464F-29FE-4E6C-9B84-4D3AEB1A4BC0}" srcOrd="7" destOrd="0" presId="urn:microsoft.com/office/officeart/2005/8/layout/default"/>
    <dgm:cxn modelId="{A003A29F-7956-4DA3-8649-706A63ACED55}" type="presParOf" srcId="{937CB646-5C2B-481F-9E45-1C1C9FEA88DC}" destId="{7DDC9E2E-49CB-46BB-8051-57C6921C372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4054F-5C07-4390-A326-D75DA441C22A}">
      <dsp:nvSpPr>
        <dsp:cNvPr id="0" name=""/>
        <dsp:cNvSpPr/>
      </dsp:nvSpPr>
      <dsp:spPr>
        <a:xfrm>
          <a:off x="0" y="348191"/>
          <a:ext cx="2580409" cy="1548245"/>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AutoNum type="arabicPeriod"/>
          </a:pPr>
          <a:r>
            <a:rPr lang="de-DE" sz="2100" kern="1200" dirty="0" smtClean="0"/>
            <a:t>Verstehen des Problems (Rechercheprozess) </a:t>
          </a:r>
          <a:endParaRPr lang="en-GB" sz="2100" kern="1200" dirty="0"/>
        </a:p>
      </dsp:txBody>
      <dsp:txXfrm>
        <a:off x="0" y="348191"/>
        <a:ext cx="2580409" cy="1548245"/>
      </dsp:txXfrm>
    </dsp:sp>
    <dsp:sp modelId="{C86E3ECB-DEAC-4EB3-8F37-F65066DD9D31}">
      <dsp:nvSpPr>
        <dsp:cNvPr id="0" name=""/>
        <dsp:cNvSpPr/>
      </dsp:nvSpPr>
      <dsp:spPr>
        <a:xfrm>
          <a:off x="2838449" y="348191"/>
          <a:ext cx="2580409" cy="1548245"/>
        </a:xfrm>
        <a:prstGeom prst="rect">
          <a:avLst/>
        </a:prstGeom>
        <a:solidFill>
          <a:schemeClr val="accent5">
            <a:hueOff val="2208075"/>
            <a:satOff val="7189"/>
            <a:lumOff val="25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e-DE" sz="2100" kern="1200" noProof="0" dirty="0" smtClean="0"/>
            <a:t>2. Definition (Problembenennung)</a:t>
          </a:r>
          <a:endParaRPr lang="de-DE" sz="2100" kern="1200" noProof="0" dirty="0"/>
        </a:p>
      </dsp:txBody>
      <dsp:txXfrm>
        <a:off x="2838449" y="348191"/>
        <a:ext cx="2580409" cy="1548245"/>
      </dsp:txXfrm>
    </dsp:sp>
    <dsp:sp modelId="{8BF5DA28-E12A-4910-8244-461D60E46458}">
      <dsp:nvSpPr>
        <dsp:cNvPr id="0" name=""/>
        <dsp:cNvSpPr/>
      </dsp:nvSpPr>
      <dsp:spPr>
        <a:xfrm>
          <a:off x="5676899" y="348191"/>
          <a:ext cx="2580409" cy="1548245"/>
        </a:xfrm>
        <a:prstGeom prst="rect">
          <a:avLst/>
        </a:prstGeom>
        <a:solidFill>
          <a:schemeClr val="accent5">
            <a:hueOff val="4416149"/>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lv-LV" sz="2100" kern="1200" dirty="0"/>
            <a:t>3. </a:t>
          </a:r>
          <a:r>
            <a:rPr lang="de-DE" sz="2100" kern="1200" dirty="0" smtClean="0"/>
            <a:t>Kreiere ein Konzept/ </a:t>
          </a:r>
          <a:r>
            <a:rPr lang="de-DE" sz="2100" kern="1200" dirty="0" smtClean="0"/>
            <a:t>            multiple </a:t>
          </a:r>
          <a:r>
            <a:rPr lang="de-DE" sz="2100" kern="1200" dirty="0" smtClean="0"/>
            <a:t>Ideen</a:t>
          </a:r>
          <a:endParaRPr lang="en-GB" sz="2100" kern="1200" dirty="0"/>
        </a:p>
      </dsp:txBody>
      <dsp:txXfrm>
        <a:off x="5676899" y="348191"/>
        <a:ext cx="2580409" cy="1548245"/>
      </dsp:txXfrm>
    </dsp:sp>
    <dsp:sp modelId="{CB7E11FB-3449-4404-9B63-072A7F1BC590}">
      <dsp:nvSpPr>
        <dsp:cNvPr id="0" name=""/>
        <dsp:cNvSpPr/>
      </dsp:nvSpPr>
      <dsp:spPr>
        <a:xfrm>
          <a:off x="70703" y="2159571"/>
          <a:ext cx="2580409" cy="1548245"/>
        </a:xfrm>
        <a:prstGeom prst="rect">
          <a:avLst/>
        </a:prstGeom>
        <a:solidFill>
          <a:schemeClr val="accent5">
            <a:hueOff val="6624224"/>
            <a:satOff val="21568"/>
            <a:lumOff val="75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lv-LV" sz="2100" kern="1200" dirty="0"/>
            <a:t>4. </a:t>
          </a:r>
          <a:r>
            <a:rPr lang="de-DE" sz="2100" kern="1200" dirty="0" smtClean="0"/>
            <a:t>Verfeinerung ausgewählter Konzepte und Ideen</a:t>
          </a:r>
          <a:endParaRPr lang="en-GB" sz="2100" kern="1200" dirty="0"/>
        </a:p>
      </dsp:txBody>
      <dsp:txXfrm>
        <a:off x="70703" y="2159571"/>
        <a:ext cx="2580409" cy="1548245"/>
      </dsp:txXfrm>
    </dsp:sp>
    <dsp:sp modelId="{7DDC9E2E-49CB-46BB-8051-57C6921C3721}">
      <dsp:nvSpPr>
        <dsp:cNvPr id="0" name=""/>
        <dsp:cNvSpPr/>
      </dsp:nvSpPr>
      <dsp:spPr>
        <a:xfrm>
          <a:off x="2903115" y="2139367"/>
          <a:ext cx="2580409" cy="1548245"/>
        </a:xfrm>
        <a:prstGeom prst="rect">
          <a:avLst/>
        </a:prstGeom>
        <a:solidFill>
          <a:schemeClr val="accent5">
            <a:hueOff val="8832298"/>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lv-LV" sz="2100" kern="1200" dirty="0"/>
            <a:t>5. </a:t>
          </a:r>
          <a:r>
            <a:rPr lang="lv-LV" sz="2100" kern="1200" dirty="0" smtClean="0"/>
            <a:t>Prototyp</a:t>
          </a:r>
          <a:endParaRPr lang="en-GB" sz="2100" kern="1200" dirty="0"/>
        </a:p>
      </dsp:txBody>
      <dsp:txXfrm>
        <a:off x="2903115" y="2139367"/>
        <a:ext cx="2580409" cy="1548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4054F-5C07-4390-A326-D75DA441C22A}">
      <dsp:nvSpPr>
        <dsp:cNvPr id="0" name=""/>
        <dsp:cNvSpPr/>
      </dsp:nvSpPr>
      <dsp:spPr>
        <a:xfrm>
          <a:off x="0" y="348191"/>
          <a:ext cx="2580409" cy="1548245"/>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AutoNum type="arabicPeriod"/>
          </a:pPr>
          <a:r>
            <a:rPr lang="lv-LV" sz="2100" kern="1200" dirty="0"/>
            <a:t>1. </a:t>
          </a:r>
          <a:r>
            <a:rPr lang="de-DE" sz="2100" kern="1200" dirty="0" smtClean="0"/>
            <a:t>Verstehen des Problems (Rechercheprozess) </a:t>
          </a:r>
          <a:endParaRPr lang="en-GB" sz="2100" kern="1200" dirty="0"/>
        </a:p>
      </dsp:txBody>
      <dsp:txXfrm>
        <a:off x="0" y="348191"/>
        <a:ext cx="2580409" cy="1548245"/>
      </dsp:txXfrm>
    </dsp:sp>
    <dsp:sp modelId="{C86E3ECB-DEAC-4EB3-8F37-F65066DD9D31}">
      <dsp:nvSpPr>
        <dsp:cNvPr id="0" name=""/>
        <dsp:cNvSpPr/>
      </dsp:nvSpPr>
      <dsp:spPr>
        <a:xfrm>
          <a:off x="2838449" y="348191"/>
          <a:ext cx="2580409" cy="1548245"/>
        </a:xfrm>
        <a:prstGeom prst="rect">
          <a:avLst/>
        </a:prstGeom>
        <a:solidFill>
          <a:schemeClr val="accent5">
            <a:hueOff val="2208075"/>
            <a:satOff val="7189"/>
            <a:lumOff val="25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lv-LV" sz="2100" kern="1200" dirty="0"/>
            <a:t>2. </a:t>
          </a:r>
          <a:r>
            <a:rPr lang="lv-LV" sz="2100" kern="1200" dirty="0" smtClean="0"/>
            <a:t>Defin</a:t>
          </a:r>
          <a:r>
            <a:rPr lang="de-DE" sz="2100" kern="1200" dirty="0" err="1" smtClean="0"/>
            <a:t>ition</a:t>
          </a:r>
          <a:r>
            <a:rPr lang="lv-LV" sz="2100" kern="1200" dirty="0" smtClean="0"/>
            <a:t> </a:t>
          </a:r>
          <a:r>
            <a:rPr lang="lv-LV" sz="2100" kern="1200" dirty="0"/>
            <a:t>(</a:t>
          </a:r>
          <a:r>
            <a:rPr lang="lv-LV" sz="2100" kern="1200" dirty="0" smtClean="0"/>
            <a:t>Proble</a:t>
          </a:r>
          <a:r>
            <a:rPr lang="de-DE" sz="2100" kern="1200" dirty="0" err="1" smtClean="0"/>
            <a:t>mbenennung</a:t>
          </a:r>
          <a:r>
            <a:rPr lang="lv-LV" sz="2100" kern="1200" dirty="0" smtClean="0"/>
            <a:t>)</a:t>
          </a:r>
          <a:endParaRPr lang="en-GB" sz="2100" kern="1200" dirty="0"/>
        </a:p>
      </dsp:txBody>
      <dsp:txXfrm>
        <a:off x="2838449" y="348191"/>
        <a:ext cx="2580409" cy="1548245"/>
      </dsp:txXfrm>
    </dsp:sp>
    <dsp:sp modelId="{8BF5DA28-E12A-4910-8244-461D60E46458}">
      <dsp:nvSpPr>
        <dsp:cNvPr id="0" name=""/>
        <dsp:cNvSpPr/>
      </dsp:nvSpPr>
      <dsp:spPr>
        <a:xfrm>
          <a:off x="5676899" y="348191"/>
          <a:ext cx="2580409" cy="1548245"/>
        </a:xfrm>
        <a:prstGeom prst="rect">
          <a:avLst/>
        </a:prstGeom>
        <a:solidFill>
          <a:schemeClr val="accent5">
            <a:hueOff val="4416149"/>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lv-LV" sz="2100" kern="1200" dirty="0"/>
            <a:t>3. </a:t>
          </a:r>
          <a:r>
            <a:rPr lang="de-DE" sz="2100" kern="1200" dirty="0" smtClean="0"/>
            <a:t>Kreiere ein Konzept/ </a:t>
          </a:r>
          <a:r>
            <a:rPr lang="de-DE" sz="2100" kern="1200" dirty="0" smtClean="0"/>
            <a:t>             multiple </a:t>
          </a:r>
          <a:r>
            <a:rPr lang="de-DE" sz="2100" kern="1200" dirty="0" smtClean="0"/>
            <a:t>Ideen</a:t>
          </a:r>
          <a:endParaRPr lang="en-GB" sz="2100" kern="1200" dirty="0"/>
        </a:p>
      </dsp:txBody>
      <dsp:txXfrm>
        <a:off x="5676899" y="348191"/>
        <a:ext cx="2580409" cy="1548245"/>
      </dsp:txXfrm>
    </dsp:sp>
    <dsp:sp modelId="{CB7E11FB-3449-4404-9B63-072A7F1BC590}">
      <dsp:nvSpPr>
        <dsp:cNvPr id="0" name=""/>
        <dsp:cNvSpPr/>
      </dsp:nvSpPr>
      <dsp:spPr>
        <a:xfrm>
          <a:off x="70703" y="2159571"/>
          <a:ext cx="2580409" cy="1548245"/>
        </a:xfrm>
        <a:prstGeom prst="rect">
          <a:avLst/>
        </a:prstGeom>
        <a:solidFill>
          <a:schemeClr val="accent5">
            <a:hueOff val="6624224"/>
            <a:satOff val="21568"/>
            <a:lumOff val="75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AutoNum type="arabicPeriod"/>
          </a:pPr>
          <a:r>
            <a:rPr lang="lv-LV" sz="2100" kern="1200" dirty="0"/>
            <a:t>4. </a:t>
          </a:r>
          <a:r>
            <a:rPr lang="de-DE" sz="2100" kern="1200" dirty="0" smtClean="0"/>
            <a:t>Verfeinerung ausgewählter Konzepte und Ideen</a:t>
          </a:r>
          <a:endParaRPr lang="en-GB" sz="2100" kern="1200" dirty="0"/>
        </a:p>
      </dsp:txBody>
      <dsp:txXfrm>
        <a:off x="70703" y="2159571"/>
        <a:ext cx="2580409" cy="1548245"/>
      </dsp:txXfrm>
    </dsp:sp>
    <dsp:sp modelId="{7DDC9E2E-49CB-46BB-8051-57C6921C3721}">
      <dsp:nvSpPr>
        <dsp:cNvPr id="0" name=""/>
        <dsp:cNvSpPr/>
      </dsp:nvSpPr>
      <dsp:spPr>
        <a:xfrm>
          <a:off x="2903115" y="2139367"/>
          <a:ext cx="2580409" cy="1548245"/>
        </a:xfrm>
        <a:prstGeom prst="rect">
          <a:avLst/>
        </a:prstGeom>
        <a:solidFill>
          <a:schemeClr val="accent5">
            <a:hueOff val="8832298"/>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lv-LV" sz="2100" kern="1200" dirty="0"/>
            <a:t>5. </a:t>
          </a:r>
          <a:r>
            <a:rPr lang="lv-LV" sz="2100" kern="1200" dirty="0" smtClean="0"/>
            <a:t>Prototyp</a:t>
          </a:r>
          <a:endParaRPr lang="en-GB" sz="2100" kern="1200" dirty="0"/>
        </a:p>
      </dsp:txBody>
      <dsp:txXfrm>
        <a:off x="2903115" y="2139367"/>
        <a:ext cx="2580409" cy="15482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20DE9-7E7B-45C0-AF01-D498B91CAADE}" type="datetimeFigureOut">
              <a:rPr lang="en-GB" smtClean="0"/>
              <a:t>23/08/2018</a:t>
            </a:fld>
            <a:endParaRPr lang="en-GB"/>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B2C4B-90B7-43A7-9C98-2728AF954F2A}" type="slidenum">
              <a:rPr lang="en-GB" smtClean="0"/>
              <a:t>‹Nr.›</a:t>
            </a:fld>
            <a:endParaRPr lang="en-GB"/>
          </a:p>
        </p:txBody>
      </p:sp>
    </p:spTree>
    <p:extLst>
      <p:ext uri="{BB962C8B-B14F-4D97-AF65-F5344CB8AC3E}">
        <p14:creationId xmlns:p14="http://schemas.microsoft.com/office/powerpoint/2010/main" val="182170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FD54F30-1FBB-4C13-960F-F3CA58D1BD3B}" type="slidenum">
              <a:rPr lang="lv-LV" smtClean="0"/>
              <a:t>3</a:t>
            </a:fld>
            <a:endParaRPr lang="lv-LV"/>
          </a:p>
        </p:txBody>
      </p:sp>
    </p:spTree>
    <p:extLst>
      <p:ext uri="{BB962C8B-B14F-4D97-AF65-F5344CB8AC3E}">
        <p14:creationId xmlns:p14="http://schemas.microsoft.com/office/powerpoint/2010/main" val="1074225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A375E2F-57C0-45A1-BA67-F82FE4F22F97}" type="datetimeFigureOut">
              <a:rPr lang="pt-PT" smtClean="0"/>
              <a:t>23/08/2018</a:t>
            </a:fld>
            <a:endParaRPr lang="pt-PT"/>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4522781-C82D-4BB8-A0E1-F3EFB0C569FF}" type="slidenum">
              <a:rPr lang="pt-PT" smtClean="0"/>
              <a:t>‹Nr.›</a:t>
            </a:fld>
            <a:endParaRPr lang="pt-PT"/>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8" name="Picture 7"/>
          <p:cNvPicPr>
            <a:picLocks noChangeAspect="1"/>
          </p:cNvPicPr>
          <p:nvPr userDrawn="1"/>
        </p:nvPicPr>
        <p:blipFill>
          <a:blip r:embed="rId2"/>
          <a:stretch>
            <a:fillRect/>
          </a:stretch>
        </p:blipFill>
        <p:spPr>
          <a:xfrm>
            <a:off x="8855866" y="255276"/>
            <a:ext cx="2840982" cy="908383"/>
          </a:xfrm>
          <a:prstGeom prst="rect">
            <a:avLst/>
          </a:prstGeom>
        </p:spPr>
      </p:pic>
      <p:pic>
        <p:nvPicPr>
          <p:cNvPr id="12" name="Imagem 23"/>
          <p:cNvPicPr>
            <a:picLocks noChangeAspect="1"/>
          </p:cNvPicPr>
          <p:nvPr userDrawn="1"/>
        </p:nvPicPr>
        <p:blipFill>
          <a:blip r:embed="rId3"/>
          <a:stretch>
            <a:fillRect/>
          </a:stretch>
        </p:blipFill>
        <p:spPr>
          <a:xfrm>
            <a:off x="743632" y="6398476"/>
            <a:ext cx="1617170" cy="459524"/>
          </a:xfrm>
          <a:prstGeom prst="rect">
            <a:avLst/>
          </a:prstGeom>
        </p:spPr>
      </p:pic>
      <p:sp>
        <p:nvSpPr>
          <p:cNvPr id="13" name="Retângulo 22"/>
          <p:cNvSpPr/>
          <p:nvPr userDrawn="1"/>
        </p:nvSpPr>
        <p:spPr>
          <a:xfrm>
            <a:off x="8014942" y="6398476"/>
            <a:ext cx="3874366" cy="461665"/>
          </a:xfrm>
          <a:prstGeom prst="rect">
            <a:avLst/>
          </a:prstGeom>
        </p:spPr>
        <p:txBody>
          <a:bodyPr wrap="square">
            <a:spAutoFit/>
          </a:bodyPr>
          <a:lstStyle/>
          <a:p>
            <a:pPr algn="just"/>
            <a:r>
              <a:rPr lang="de-DE" sz="800" b="0" noProof="0" dirty="0" smtClean="0">
                <a:solidFill>
                  <a:schemeClr val="tx2"/>
                </a:solidFill>
              </a:rPr>
              <a:t>Dieses Projekt</a:t>
            </a:r>
            <a:r>
              <a:rPr lang="de-DE" sz="800" b="0" baseline="0" noProof="0" dirty="0" smtClean="0">
                <a:solidFill>
                  <a:schemeClr val="tx2"/>
                </a:solidFill>
              </a:rPr>
              <a:t> </a:t>
            </a:r>
            <a:r>
              <a:rPr lang="de-DE" sz="800" kern="1200" noProof="0" dirty="0" smtClean="0">
                <a:solidFill>
                  <a:schemeClr val="tx1"/>
                </a:solidFill>
                <a:effectLst/>
                <a:latin typeface="+mn-lt"/>
                <a:ea typeface="+mn-ea"/>
                <a:cs typeface="+mn-cs"/>
              </a:rPr>
              <a:t>wurde mit Unterstützung der Europäischen Kommission finanziert. Die Verantwortung für den Inhalt dieser Veröffentlichung trägt allein der Verfasser; die Kommission haftet nicht für die weitere Verwendung der darin enthaltenen Angaben.</a:t>
            </a:r>
            <a:endParaRPr lang="de-DE" sz="800" b="0" noProof="0" dirty="0">
              <a:solidFill>
                <a:schemeClr val="tx2"/>
              </a:solidFill>
            </a:endParaRPr>
          </a:p>
        </p:txBody>
      </p:sp>
      <p:sp>
        <p:nvSpPr>
          <p:cNvPr id="16"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22247686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75E2F-57C0-45A1-BA67-F82FE4F22F97}" type="datetimeFigureOut">
              <a:rPr lang="pt-PT" smtClean="0"/>
              <a:t>23/08/2018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522781-C82D-4BB8-A0E1-F3EFB0C569FF}" type="slidenum">
              <a:rPr lang="pt-PT" smtClean="0"/>
              <a:t>‹Nr.›</a:t>
            </a:fld>
            <a:endParaRPr lang="pt-PT"/>
          </a:p>
        </p:txBody>
      </p:sp>
      <p:pic>
        <p:nvPicPr>
          <p:cNvPr id="7"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8"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9"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5186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75E2F-57C0-45A1-BA67-F82FE4F22F97}" type="datetimeFigureOut">
              <a:rPr lang="pt-PT" smtClean="0"/>
              <a:t>23/08/2018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522781-C82D-4BB8-A0E1-F3EFB0C569FF}" type="slidenum">
              <a:rPr lang="pt-PT" smtClean="0"/>
              <a:t>‹Nr.›</a:t>
            </a:fld>
            <a:endParaRPr lang="pt-PT"/>
          </a:p>
        </p:txBody>
      </p:sp>
      <p:pic>
        <p:nvPicPr>
          <p:cNvPr id="7"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8"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9"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347272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A375E2F-57C0-45A1-BA67-F82FE4F22F97}" type="datetimeFigureOut">
              <a:rPr lang="pt-PT" smtClean="0"/>
              <a:t>23/08/2018</a:t>
            </a:fld>
            <a:endParaRPr lang="pt-PT"/>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54522781-C82D-4BB8-A0E1-F3EFB0C569FF}" type="slidenum">
              <a:rPr lang="pt-PT" smtClean="0"/>
              <a:t>‹Nr.›</a:t>
            </a:fld>
            <a:endParaRPr lang="pt-PT"/>
          </a:p>
        </p:txBody>
      </p:sp>
      <p:pic>
        <p:nvPicPr>
          <p:cNvPr id="7"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8" name="Retângulo 22"/>
          <p:cNvSpPr/>
          <p:nvPr userDrawn="1"/>
        </p:nvSpPr>
        <p:spPr>
          <a:xfrm>
            <a:off x="8014942" y="6398476"/>
            <a:ext cx="3874366" cy="523220"/>
          </a:xfrm>
          <a:prstGeom prst="rect">
            <a:avLst/>
          </a:prstGeom>
        </p:spPr>
        <p:txBody>
          <a:bodyPr wrap="square">
            <a:spAutoFit/>
          </a:bodyPr>
          <a:lstStyle/>
          <a:p>
            <a:pPr algn="just"/>
            <a:r>
              <a:rPr lang="de-DE" sz="700" i="1" kern="1200" dirty="0" smtClean="0">
                <a:solidFill>
                  <a:schemeClr val="tx1"/>
                </a:solidFill>
                <a:effectLst/>
                <a:latin typeface="+mn-lt"/>
                <a:ea typeface="+mn-ea"/>
                <a:cs typeface="+mn-cs"/>
              </a:rPr>
              <a:t>Dieses Projekt (</a:t>
            </a:r>
            <a:r>
              <a:rPr lang="de-DE" sz="700" i="1" kern="1200" dirty="0" err="1" smtClean="0">
                <a:solidFill>
                  <a:schemeClr val="tx1"/>
                </a:solidFill>
                <a:effectLst/>
                <a:latin typeface="+mn-lt"/>
                <a:ea typeface="+mn-ea"/>
                <a:cs typeface="+mn-cs"/>
              </a:rPr>
              <a:t>Projektnr</a:t>
            </a:r>
            <a:r>
              <a:rPr lang="de-DE" sz="700" i="1" kern="1200" dirty="0" smtClean="0">
                <a:solidFill>
                  <a:schemeClr val="tx1"/>
                </a:solidFill>
                <a:effectLst/>
                <a:latin typeface="+mn-lt"/>
                <a:ea typeface="+mn-ea"/>
                <a:cs typeface="+mn-cs"/>
              </a:rPr>
              <a:t>. 2016-1-CZ01-KA202-024066) wurde mit Unterstützung der Europäischen Kommission finanziert. Die Verantwortung für den Inhalt dieser Veröffentlichung trägt allein der Verfasser; die Kommission haftet nicht für die weitere Verwendung der darin enthaltenen Angaben</a:t>
            </a:r>
            <a:endParaRPr lang="pt-PT" sz="700" b="0" i="1" dirty="0">
              <a:solidFill>
                <a:schemeClr val="tx2"/>
              </a:solidFill>
            </a:endParaRPr>
          </a:p>
        </p:txBody>
      </p:sp>
      <p:sp>
        <p:nvSpPr>
          <p:cNvPr id="9"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37242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A375E2F-57C0-45A1-BA67-F82FE4F22F97}" type="datetimeFigureOut">
              <a:rPr lang="pt-PT" smtClean="0"/>
              <a:t>23/08/2018</a:t>
            </a:fld>
            <a:endParaRPr lang="pt-PT"/>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t-PT"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4522781-C82D-4BB8-A0E1-F3EFB0C569FF}" type="slidenum">
              <a:rPr lang="pt-PT" smtClean="0"/>
              <a:t>‹Nr.›</a:t>
            </a:fld>
            <a:endParaRPr lang="pt-PT"/>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8" name="Imagem 23"/>
          <p:cNvPicPr>
            <a:picLocks noChangeAspect="1"/>
          </p:cNvPicPr>
          <p:nvPr userDrawn="1"/>
        </p:nvPicPr>
        <p:blipFill>
          <a:blip r:embed="rId2"/>
          <a:stretch>
            <a:fillRect/>
          </a:stretch>
        </p:blipFill>
        <p:spPr>
          <a:xfrm>
            <a:off x="743632" y="6398476"/>
            <a:ext cx="1617170" cy="459524"/>
          </a:xfrm>
          <a:prstGeom prst="rect">
            <a:avLst/>
          </a:prstGeom>
        </p:spPr>
      </p:pic>
      <p:pic>
        <p:nvPicPr>
          <p:cNvPr id="9"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10" name="Retângulo 22"/>
          <p:cNvSpPr/>
          <p:nvPr userDrawn="1"/>
        </p:nvSpPr>
        <p:spPr>
          <a:xfrm>
            <a:off x="8014942" y="6398476"/>
            <a:ext cx="3874366" cy="523220"/>
          </a:xfrm>
          <a:prstGeom prst="rect">
            <a:avLst/>
          </a:prstGeom>
        </p:spPr>
        <p:txBody>
          <a:bodyPr wrap="square">
            <a:spAutoFit/>
          </a:bodyPr>
          <a:lstStyle/>
          <a:p>
            <a:pPr algn="just"/>
            <a:r>
              <a:rPr lang="de-DE" sz="700" kern="1200" dirty="0" smtClean="0">
                <a:solidFill>
                  <a:schemeClr val="tx1"/>
                </a:solidFill>
                <a:effectLst/>
                <a:latin typeface="+mn-lt"/>
                <a:ea typeface="+mn-ea"/>
                <a:cs typeface="+mn-cs"/>
              </a:rPr>
              <a:t>Dieses Projekt (</a:t>
            </a:r>
            <a:r>
              <a:rPr lang="de-DE" sz="700" kern="1200" dirty="0" err="1" smtClean="0">
                <a:solidFill>
                  <a:schemeClr val="tx1"/>
                </a:solidFill>
                <a:effectLst/>
                <a:latin typeface="+mn-lt"/>
                <a:ea typeface="+mn-ea"/>
                <a:cs typeface="+mn-cs"/>
              </a:rPr>
              <a:t>Projektnr</a:t>
            </a:r>
            <a:r>
              <a:rPr lang="de-DE" sz="700" kern="1200" dirty="0" smtClean="0">
                <a:solidFill>
                  <a:schemeClr val="tx1"/>
                </a:solidFill>
                <a:effectLst/>
                <a:latin typeface="+mn-lt"/>
                <a:ea typeface="+mn-ea"/>
                <a:cs typeface="+mn-cs"/>
              </a:rPr>
              <a:t>. 2016-1-CZ01-KA202-024066) wurde mit Unterstützung der Europäischen Kommission finanziert. Die Verantwortung für den Inhalt dieser Veröffentlichung trägt allein der Verfasser; die Kommission haftet nicht für die weitere Verwendung der darin enthaltenen Angaben</a:t>
            </a:r>
            <a:endParaRPr lang="pt-PT" sz="700" b="0" dirty="0">
              <a:solidFill>
                <a:schemeClr val="tx2"/>
              </a:solidFill>
            </a:endParaRPr>
          </a:p>
        </p:txBody>
      </p:sp>
      <p:sp>
        <p:nvSpPr>
          <p:cNvPr id="11"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2902383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375E2F-57C0-45A1-BA67-F82FE4F22F97}" type="datetimeFigureOut">
              <a:rPr lang="pt-PT" smtClean="0"/>
              <a:t>23/08/2018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522781-C82D-4BB8-A0E1-F3EFB0C569FF}" type="slidenum">
              <a:rPr lang="pt-PT" smtClean="0"/>
              <a:t>‹Nr.›</a:t>
            </a:fld>
            <a:endParaRPr lang="pt-PT"/>
          </a:p>
        </p:txBody>
      </p:sp>
      <p:pic>
        <p:nvPicPr>
          <p:cNvPr id="8"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9" name="Retângulo 22"/>
          <p:cNvSpPr/>
          <p:nvPr userDrawn="1"/>
        </p:nvSpPr>
        <p:spPr>
          <a:xfrm>
            <a:off x="8014942" y="6398476"/>
            <a:ext cx="3874366" cy="584775"/>
          </a:xfrm>
          <a:prstGeom prst="rect">
            <a:avLst/>
          </a:prstGeom>
        </p:spPr>
        <p:txBody>
          <a:bodyPr wrap="square">
            <a:spAutoFit/>
          </a:bodyPr>
          <a:lstStyle/>
          <a:p>
            <a:pPr algn="just"/>
            <a:r>
              <a:rPr lang="de-DE" sz="800" kern="1200" dirty="0" smtClean="0">
                <a:solidFill>
                  <a:schemeClr val="tx1"/>
                </a:solidFill>
                <a:effectLst/>
                <a:latin typeface="+mn-lt"/>
                <a:ea typeface="+mn-ea"/>
                <a:cs typeface="+mn-cs"/>
              </a:rPr>
              <a:t>Dieses Projekt (</a:t>
            </a:r>
            <a:r>
              <a:rPr lang="de-DE" sz="800" kern="1200" dirty="0" err="1" smtClean="0">
                <a:solidFill>
                  <a:schemeClr val="tx1"/>
                </a:solidFill>
                <a:effectLst/>
                <a:latin typeface="+mn-lt"/>
                <a:ea typeface="+mn-ea"/>
                <a:cs typeface="+mn-cs"/>
              </a:rPr>
              <a:t>Projektnr</a:t>
            </a:r>
            <a:r>
              <a:rPr lang="de-DE" sz="800" kern="1200" dirty="0" smtClean="0">
                <a:solidFill>
                  <a:schemeClr val="tx1"/>
                </a:solidFill>
                <a:effectLst/>
                <a:latin typeface="+mn-lt"/>
                <a:ea typeface="+mn-ea"/>
                <a:cs typeface="+mn-cs"/>
              </a:rPr>
              <a:t>. 2016-1-CZ01-KA202-024066) wurde mit Unterstützung der Europäischen Kommission finanziert. Die Verantwortung für den Inhalt dieser Veröffentlichung trägt allein der Verfasser; die Kommission haftet nicht für die weitere Verwendung der darin enthaltenen Angaben</a:t>
            </a:r>
            <a:endParaRPr lang="pt-PT" sz="800" b="0" dirty="0">
              <a:solidFill>
                <a:schemeClr val="tx2"/>
              </a:solidFill>
            </a:endParaRPr>
          </a:p>
        </p:txBody>
      </p:sp>
      <p:sp>
        <p:nvSpPr>
          <p:cNvPr id="10"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9038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375E2F-57C0-45A1-BA67-F82FE4F22F97}" type="datetimeFigureOut">
              <a:rPr lang="pt-PT" smtClean="0"/>
              <a:t>23/08/2018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4522781-C82D-4BB8-A0E1-F3EFB0C569FF}" type="slidenum">
              <a:rPr lang="pt-PT" smtClean="0"/>
              <a:t>‹Nr.›</a:t>
            </a:fld>
            <a:endParaRPr lang="pt-PT"/>
          </a:p>
        </p:txBody>
      </p:sp>
      <p:pic>
        <p:nvPicPr>
          <p:cNvPr id="10"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11" name="Retângulo 22"/>
          <p:cNvSpPr/>
          <p:nvPr userDrawn="1"/>
        </p:nvSpPr>
        <p:spPr>
          <a:xfrm>
            <a:off x="8014942" y="6398476"/>
            <a:ext cx="3874366" cy="584775"/>
          </a:xfrm>
          <a:prstGeom prst="rect">
            <a:avLst/>
          </a:prstGeom>
        </p:spPr>
        <p:txBody>
          <a:bodyPr wrap="square">
            <a:spAutoFit/>
          </a:bodyPr>
          <a:lstStyle/>
          <a:p>
            <a:pPr algn="just"/>
            <a:r>
              <a:rPr lang="de-DE" sz="800" kern="1200" dirty="0" smtClean="0">
                <a:solidFill>
                  <a:schemeClr val="tx1"/>
                </a:solidFill>
                <a:effectLst/>
                <a:latin typeface="+mn-lt"/>
                <a:ea typeface="+mn-ea"/>
                <a:cs typeface="+mn-cs"/>
              </a:rPr>
              <a:t>Dieses Projekt (</a:t>
            </a:r>
            <a:r>
              <a:rPr lang="de-DE" sz="800" kern="1200" dirty="0" err="1" smtClean="0">
                <a:solidFill>
                  <a:schemeClr val="tx1"/>
                </a:solidFill>
                <a:effectLst/>
                <a:latin typeface="+mn-lt"/>
                <a:ea typeface="+mn-ea"/>
                <a:cs typeface="+mn-cs"/>
              </a:rPr>
              <a:t>Projektnr</a:t>
            </a:r>
            <a:r>
              <a:rPr lang="de-DE" sz="800" kern="1200" dirty="0" smtClean="0">
                <a:solidFill>
                  <a:schemeClr val="tx1"/>
                </a:solidFill>
                <a:effectLst/>
                <a:latin typeface="+mn-lt"/>
                <a:ea typeface="+mn-ea"/>
                <a:cs typeface="+mn-cs"/>
              </a:rPr>
              <a:t>. 2016-1-CZ01-KA202-024066) wurde mit Unterstützung der Europäischen Kommission finanziert. Die Verantwortung für den Inhalt dieser Veröffentlichung trägt allein der Verfasser; die Kommission haftet nicht für die weitere Verwendung der darin enthaltenen Angaben</a:t>
            </a:r>
            <a:endParaRPr lang="pt-PT" sz="800" b="0" dirty="0">
              <a:solidFill>
                <a:schemeClr val="tx2"/>
              </a:solidFill>
            </a:endParaRPr>
          </a:p>
        </p:txBody>
      </p:sp>
      <p:sp>
        <p:nvSpPr>
          <p:cNvPr id="12"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54764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375E2F-57C0-45A1-BA67-F82FE4F22F97}" type="datetimeFigureOut">
              <a:rPr lang="pt-PT" smtClean="0"/>
              <a:t>23/08/2018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4522781-C82D-4BB8-A0E1-F3EFB0C569FF}" type="slidenum">
              <a:rPr lang="pt-PT" smtClean="0"/>
              <a:t>‹Nr.›</a:t>
            </a:fld>
            <a:endParaRPr lang="pt-PT"/>
          </a:p>
        </p:txBody>
      </p:sp>
      <p:pic>
        <p:nvPicPr>
          <p:cNvPr id="6"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7" name="Retângulo 22"/>
          <p:cNvSpPr/>
          <p:nvPr userDrawn="1"/>
        </p:nvSpPr>
        <p:spPr>
          <a:xfrm>
            <a:off x="8014942" y="6398476"/>
            <a:ext cx="3874366" cy="584775"/>
          </a:xfrm>
          <a:prstGeom prst="rect">
            <a:avLst/>
          </a:prstGeom>
        </p:spPr>
        <p:txBody>
          <a:bodyPr wrap="square">
            <a:spAutoFit/>
          </a:bodyPr>
          <a:lstStyle/>
          <a:p>
            <a:pPr algn="just"/>
            <a:r>
              <a:rPr lang="de-DE" sz="800" kern="1200" dirty="0" smtClean="0">
                <a:solidFill>
                  <a:schemeClr val="tx1"/>
                </a:solidFill>
                <a:effectLst/>
                <a:latin typeface="+mn-lt"/>
                <a:ea typeface="+mn-ea"/>
                <a:cs typeface="+mn-cs"/>
              </a:rPr>
              <a:t>Dieses Projekt (</a:t>
            </a:r>
            <a:r>
              <a:rPr lang="de-DE" sz="800" kern="1200" dirty="0" err="1" smtClean="0">
                <a:solidFill>
                  <a:schemeClr val="tx1"/>
                </a:solidFill>
                <a:effectLst/>
                <a:latin typeface="+mn-lt"/>
                <a:ea typeface="+mn-ea"/>
                <a:cs typeface="+mn-cs"/>
              </a:rPr>
              <a:t>Projektnr</a:t>
            </a:r>
            <a:r>
              <a:rPr lang="de-DE" sz="800" kern="1200" dirty="0" smtClean="0">
                <a:solidFill>
                  <a:schemeClr val="tx1"/>
                </a:solidFill>
                <a:effectLst/>
                <a:latin typeface="+mn-lt"/>
                <a:ea typeface="+mn-ea"/>
                <a:cs typeface="+mn-cs"/>
              </a:rPr>
              <a:t>. 2016-1-CZ01-KA202-024066) wurde mit Unterstützung der Europäischen Kommission finanziert. Die Verantwortung für den Inhalt dieser Veröffentlichung trägt allein der Verfasser; die Kommission haftet nicht für die weitere Verwendung der darin enthaltenen Angaben</a:t>
            </a:r>
            <a:endParaRPr lang="pt-PT" sz="800" b="0" dirty="0">
              <a:solidFill>
                <a:schemeClr val="tx2"/>
              </a:solidFill>
            </a:endParaRPr>
          </a:p>
        </p:txBody>
      </p:sp>
      <p:sp>
        <p:nvSpPr>
          <p:cNvPr id="8"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315171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75E2F-57C0-45A1-BA67-F82FE4F22F97}" type="datetimeFigureOut">
              <a:rPr lang="pt-PT" smtClean="0"/>
              <a:t>23/08/2018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4522781-C82D-4BB8-A0E1-F3EFB0C569FF}" type="slidenum">
              <a:rPr lang="pt-PT" smtClean="0"/>
              <a:t>‹Nr.›</a:t>
            </a:fld>
            <a:endParaRPr lang="pt-PT"/>
          </a:p>
        </p:txBody>
      </p:sp>
      <p:pic>
        <p:nvPicPr>
          <p:cNvPr id="5"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6" name="Retângulo 22"/>
          <p:cNvSpPr/>
          <p:nvPr userDrawn="1"/>
        </p:nvSpPr>
        <p:spPr>
          <a:xfrm>
            <a:off x="8014942" y="6398476"/>
            <a:ext cx="3874366" cy="584775"/>
          </a:xfrm>
          <a:prstGeom prst="rect">
            <a:avLst/>
          </a:prstGeom>
        </p:spPr>
        <p:txBody>
          <a:bodyPr wrap="square">
            <a:spAutoFit/>
          </a:bodyPr>
          <a:lstStyle/>
          <a:p>
            <a:pPr algn="just"/>
            <a:r>
              <a:rPr lang="de-DE" sz="800" kern="1200" dirty="0" smtClean="0">
                <a:solidFill>
                  <a:schemeClr val="tx1"/>
                </a:solidFill>
                <a:effectLst/>
                <a:latin typeface="+mn-lt"/>
                <a:ea typeface="+mn-ea"/>
                <a:cs typeface="+mn-cs"/>
              </a:rPr>
              <a:t>Dieses Projekt (</a:t>
            </a:r>
            <a:r>
              <a:rPr lang="de-DE" sz="800" kern="1200" dirty="0" err="1" smtClean="0">
                <a:solidFill>
                  <a:schemeClr val="tx1"/>
                </a:solidFill>
                <a:effectLst/>
                <a:latin typeface="+mn-lt"/>
                <a:ea typeface="+mn-ea"/>
                <a:cs typeface="+mn-cs"/>
              </a:rPr>
              <a:t>Projektnr</a:t>
            </a:r>
            <a:r>
              <a:rPr lang="de-DE" sz="800" kern="1200" dirty="0" smtClean="0">
                <a:solidFill>
                  <a:schemeClr val="tx1"/>
                </a:solidFill>
                <a:effectLst/>
                <a:latin typeface="+mn-lt"/>
                <a:ea typeface="+mn-ea"/>
                <a:cs typeface="+mn-cs"/>
              </a:rPr>
              <a:t>. 2016-1-CZ01-KA202-024066) wurde mit Unterstützung der Europäischen Kommission finanziert. Die Verantwortung für den Inhalt dieser Veröffentlichung trägt allein der Verfasser; die Kommission haftet nicht für die weitere Verwendung der darin enthaltenen Angaben</a:t>
            </a:r>
            <a:endParaRPr lang="pt-PT" sz="800" b="0" dirty="0">
              <a:solidFill>
                <a:schemeClr val="tx2"/>
              </a:solidFill>
            </a:endParaRPr>
          </a:p>
        </p:txBody>
      </p:sp>
      <p:sp>
        <p:nvSpPr>
          <p:cNvPr id="7"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219313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A375E2F-57C0-45A1-BA67-F82FE4F22F97}" type="datetimeFigureOut">
              <a:rPr lang="pt-PT" smtClean="0"/>
              <a:t>23/08/2018</a:t>
            </a:fld>
            <a:endParaRPr lang="pt-P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4522781-C82D-4BB8-A0E1-F3EFB0C569FF}" type="slidenum">
              <a:rPr lang="pt-PT" smtClean="0"/>
              <a:t>‹Nr.›</a:t>
            </a:fld>
            <a:endParaRPr lang="pt-P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11" name="Retângulo 22"/>
          <p:cNvSpPr/>
          <p:nvPr userDrawn="1"/>
        </p:nvSpPr>
        <p:spPr>
          <a:xfrm>
            <a:off x="8014942" y="6398476"/>
            <a:ext cx="3874366" cy="584775"/>
          </a:xfrm>
          <a:prstGeom prst="rect">
            <a:avLst/>
          </a:prstGeom>
        </p:spPr>
        <p:txBody>
          <a:bodyPr wrap="square">
            <a:spAutoFit/>
          </a:bodyPr>
          <a:lstStyle/>
          <a:p>
            <a:pPr algn="just"/>
            <a:r>
              <a:rPr lang="de-DE" sz="800" kern="1200" dirty="0" smtClean="0">
                <a:solidFill>
                  <a:schemeClr val="tx1"/>
                </a:solidFill>
                <a:effectLst/>
                <a:latin typeface="+mn-lt"/>
                <a:ea typeface="+mn-ea"/>
                <a:cs typeface="+mn-cs"/>
              </a:rPr>
              <a:t>Dieses Projekt (</a:t>
            </a:r>
            <a:r>
              <a:rPr lang="de-DE" sz="800" kern="1200" dirty="0" err="1" smtClean="0">
                <a:solidFill>
                  <a:schemeClr val="tx1"/>
                </a:solidFill>
                <a:effectLst/>
                <a:latin typeface="+mn-lt"/>
                <a:ea typeface="+mn-ea"/>
                <a:cs typeface="+mn-cs"/>
              </a:rPr>
              <a:t>Projektnr</a:t>
            </a:r>
            <a:r>
              <a:rPr lang="de-DE" sz="800" kern="1200" dirty="0" smtClean="0">
                <a:solidFill>
                  <a:schemeClr val="tx1"/>
                </a:solidFill>
                <a:effectLst/>
                <a:latin typeface="+mn-lt"/>
                <a:ea typeface="+mn-ea"/>
                <a:cs typeface="+mn-cs"/>
              </a:rPr>
              <a:t>. 2016-1-CZ01-KA202-024066) wurde mit Unterstützung der Europäischen Kommission finanziert. Die Verantwortung für den Inhalt dieser Veröffentlichung trägt allein der Verfasser; die Kommission haftet nicht für die weitere Verwendung der darin enthaltenen Angaben</a:t>
            </a:r>
            <a:endParaRPr lang="pt-PT" sz="800" b="0" dirty="0">
              <a:solidFill>
                <a:schemeClr val="tx2"/>
              </a:solidFill>
            </a:endParaRPr>
          </a:p>
        </p:txBody>
      </p:sp>
      <p:sp>
        <p:nvSpPr>
          <p:cNvPr id="12"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233385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A375E2F-57C0-45A1-BA67-F82FE4F22F97}" type="datetimeFigureOut">
              <a:rPr lang="pt-PT" smtClean="0"/>
              <a:t>23/08/2018</a:t>
            </a:fld>
            <a:endParaRPr lang="pt-P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4522781-C82D-4BB8-A0E1-F3EFB0C569FF}" type="slidenum">
              <a:rPr lang="pt-PT" smtClean="0"/>
              <a:t>‹Nr.›</a:t>
            </a:fld>
            <a:endParaRPr lang="pt-P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11"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12"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65108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A375E2F-57C0-45A1-BA67-F82FE4F22F97}" type="datetimeFigureOut">
              <a:rPr lang="pt-PT" smtClean="0"/>
              <a:t>23/08/2018</a:t>
            </a:fld>
            <a:endParaRPr lang="pt-PT"/>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t-PT"/>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4522781-C82D-4BB8-A0E1-F3EFB0C569FF}" type="slidenum">
              <a:rPr lang="pt-PT" smtClean="0"/>
              <a:t>‹Nr.›</a:t>
            </a:fld>
            <a:endParaRPr lang="pt-PT"/>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28814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8C89EA62-F38E-4285-A105-C5E1BD36009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 xmlns:a16="http://schemas.microsoft.com/office/drawing/2014/main" id="{2CF6E46A-CCCD-4728-B011-E147B23629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 name="Freeform 6">
              <a:extLst>
                <a:ext uri="{FF2B5EF4-FFF2-40B4-BE49-F238E27FC236}">
                  <a16:creationId xmlns="" xmlns:a16="http://schemas.microsoft.com/office/drawing/2014/main" id="{2E2C684B-30C9-4689-A529-EBF1B8ADB2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p:cNvSpPr>
            <a:spLocks noGrp="1"/>
          </p:cNvSpPr>
          <p:nvPr>
            <p:ph type="ctrTitle"/>
          </p:nvPr>
        </p:nvSpPr>
        <p:spPr>
          <a:xfrm>
            <a:off x="2221629" y="2258909"/>
            <a:ext cx="7737231" cy="2340182"/>
          </a:xfrm>
        </p:spPr>
        <p:txBody>
          <a:bodyPr vert="horz" lIns="91440" tIns="45720" rIns="91440" bIns="45720" rtlCol="0" anchor="b">
            <a:normAutofit/>
          </a:bodyPr>
          <a:lstStyle/>
          <a:p>
            <a:r>
              <a:rPr lang="en-US" sz="8000" b="1" dirty="0"/>
              <a:t>DESIGN </a:t>
            </a:r>
            <a:r>
              <a:rPr lang="lv-LV" sz="8000" b="1" dirty="0"/>
              <a:t>THINKING</a:t>
            </a:r>
            <a:endParaRPr lang="en-US" sz="8000" b="1" dirty="0"/>
          </a:p>
        </p:txBody>
      </p:sp>
    </p:spTree>
    <p:extLst>
      <p:ext uri="{BB962C8B-B14F-4D97-AF65-F5344CB8AC3E}">
        <p14:creationId xmlns:p14="http://schemas.microsoft.com/office/powerpoint/2010/main" val="869906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6F2A85B4-8B28-42CF-987B-CA80D4B3E281}"/>
              </a:ext>
            </a:extLst>
          </p:cNvPr>
          <p:cNvSpPr>
            <a:spLocks noGrp="1"/>
          </p:cNvSpPr>
          <p:nvPr>
            <p:ph idx="1"/>
          </p:nvPr>
        </p:nvSpPr>
        <p:spPr/>
        <p:txBody>
          <a:bodyPr>
            <a:normAutofit fontScale="77500" lnSpcReduction="20000"/>
          </a:bodyPr>
          <a:lstStyle/>
          <a:p>
            <a:pPr marL="0" indent="0">
              <a:buNone/>
            </a:pPr>
            <a:r>
              <a:rPr lang="de-DE" sz="3600" dirty="0" smtClean="0"/>
              <a:t>Diskutieren Sie in Ihrem Team die Collage, die kreiert wurde: </a:t>
            </a:r>
            <a:endParaRPr lang="de-DE" sz="3600" dirty="0"/>
          </a:p>
          <a:p>
            <a:pPr marL="0" indent="0">
              <a:buNone/>
            </a:pPr>
            <a:r>
              <a:rPr lang="de-DE" sz="3600" dirty="0" smtClean="0"/>
              <a:t>- Warum wurden exakt diese Bilder ausgewählt? </a:t>
            </a:r>
            <a:r>
              <a:rPr lang="lv-LV" sz="3600" dirty="0" smtClean="0"/>
              <a:t> </a:t>
            </a:r>
            <a:endParaRPr lang="lv-LV" sz="3600" dirty="0"/>
          </a:p>
          <a:p>
            <a:pPr marL="0" indent="0">
              <a:buNone/>
            </a:pPr>
            <a:r>
              <a:rPr lang="de-DE" sz="3600" dirty="0" smtClean="0"/>
              <a:t>- </a:t>
            </a:r>
            <a:r>
              <a:rPr lang="lv-LV" sz="3600" dirty="0" smtClean="0"/>
              <a:t>W</a:t>
            </a:r>
            <a:r>
              <a:rPr lang="de-DE" sz="3600" dirty="0" err="1" smtClean="0"/>
              <a:t>as</a:t>
            </a:r>
            <a:r>
              <a:rPr lang="de-DE" sz="3600" dirty="0" smtClean="0"/>
              <a:t> ist unklar? </a:t>
            </a:r>
            <a:r>
              <a:rPr lang="lv-LV" sz="3600" dirty="0" smtClean="0"/>
              <a:t> </a:t>
            </a:r>
            <a:endParaRPr lang="lv-LV" sz="3600" dirty="0"/>
          </a:p>
          <a:p>
            <a:pPr marL="0" indent="0">
              <a:buNone/>
            </a:pPr>
            <a:r>
              <a:rPr lang="de-DE" sz="3600" dirty="0" smtClean="0"/>
              <a:t>- </a:t>
            </a:r>
            <a:r>
              <a:rPr lang="lv-LV" sz="3600" dirty="0" smtClean="0"/>
              <a:t>W</a:t>
            </a:r>
            <a:r>
              <a:rPr lang="de-DE" sz="3600" dirty="0" err="1" smtClean="0"/>
              <a:t>as</a:t>
            </a:r>
            <a:r>
              <a:rPr lang="de-DE" sz="3600" dirty="0" smtClean="0"/>
              <a:t> fehlt in der Kollage? Was sollte geändert werden? </a:t>
            </a:r>
            <a:endParaRPr lang="lv-LV" sz="3600" dirty="0"/>
          </a:p>
          <a:p>
            <a:pPr marL="0" indent="0">
              <a:buNone/>
            </a:pPr>
            <a:r>
              <a:rPr lang="de-DE" sz="3600" dirty="0" smtClean="0"/>
              <a:t>Unter Berücksichtigung dessen was diskutiert wurde: </a:t>
            </a:r>
            <a:r>
              <a:rPr lang="de-DE" sz="3600" dirty="0" smtClean="0"/>
              <a:t>Benennen </a:t>
            </a:r>
            <a:r>
              <a:rPr lang="de-DE" sz="3600" dirty="0" smtClean="0"/>
              <a:t>Sie das Problem in Bezug auf die Produktion/ </a:t>
            </a:r>
            <a:r>
              <a:rPr lang="de-DE" sz="3600" dirty="0" smtClean="0"/>
              <a:t>          den </a:t>
            </a:r>
            <a:r>
              <a:rPr lang="de-DE" sz="3600" dirty="0" smtClean="0"/>
              <a:t>Verkauf dieses Produkts/ Dienstleistung und was </a:t>
            </a:r>
            <a:r>
              <a:rPr lang="de-DE" sz="3600" dirty="0" smtClean="0"/>
              <a:t>unternommen </a:t>
            </a:r>
            <a:r>
              <a:rPr lang="de-DE" sz="3600" dirty="0" smtClean="0"/>
              <a:t>werden sollte, um es zu lösen! </a:t>
            </a:r>
          </a:p>
        </p:txBody>
      </p:sp>
      <p:sp>
        <p:nvSpPr>
          <p:cNvPr id="9" name="Oval 8">
            <a:extLst>
              <a:ext uri="{FF2B5EF4-FFF2-40B4-BE49-F238E27FC236}">
                <a16:creationId xmlns="" xmlns:a16="http://schemas.microsoft.com/office/drawing/2014/main" id="{4F7C38DE-3A97-4DBF-B498-346FC6E1956A}"/>
              </a:ext>
            </a:extLst>
          </p:cNvPr>
          <p:cNvSpPr/>
          <p:nvPr/>
        </p:nvSpPr>
        <p:spPr>
          <a:xfrm>
            <a:off x="10067637" y="394275"/>
            <a:ext cx="1662545" cy="15261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7 </a:t>
            </a:r>
            <a:r>
              <a:rPr lang="de-DE" sz="2700" dirty="0" smtClean="0">
                <a:solidFill>
                  <a:srgbClr val="000000"/>
                </a:solidFill>
                <a:latin typeface="Arial" panose="020B0604020202020204" pitchFamily="34" charset="0"/>
                <a:cs typeface="Arial" panose="020B0604020202020204" pitchFamily="34" charset="0"/>
              </a:rPr>
              <a:t>Min.</a:t>
            </a:r>
            <a:endParaRPr lang="lv-LV" sz="2700" dirty="0">
              <a:solidFill>
                <a:srgbClr val="000000"/>
              </a:solidFill>
              <a:latin typeface="Arial" panose="020B0604020202020204" pitchFamily="34" charset="0"/>
              <a:cs typeface="Arial" panose="020B0604020202020204" pitchFamily="34" charset="0"/>
            </a:endParaRPr>
          </a:p>
        </p:txBody>
      </p:sp>
      <p:grpSp>
        <p:nvGrpSpPr>
          <p:cNvPr id="11" name="Grupa 10">
            <a:extLst>
              <a:ext uri="{FF2B5EF4-FFF2-40B4-BE49-F238E27FC236}">
                <a16:creationId xmlns="" xmlns:a16="http://schemas.microsoft.com/office/drawing/2014/main" id="{B9655ABD-9015-49D9-9313-8374684A1DAD}"/>
              </a:ext>
            </a:extLst>
          </p:cNvPr>
          <p:cNvGrpSpPr/>
          <p:nvPr/>
        </p:nvGrpSpPr>
        <p:grpSpPr>
          <a:xfrm>
            <a:off x="5224984" y="376469"/>
            <a:ext cx="2580409" cy="1543944"/>
            <a:chOff x="2838449" y="348191"/>
            <a:chExt cx="2580409" cy="1548245"/>
          </a:xfrm>
        </p:grpSpPr>
        <p:sp>
          <p:nvSpPr>
            <p:cNvPr id="12" name="Taisnstūris 11">
              <a:extLst>
                <a:ext uri="{FF2B5EF4-FFF2-40B4-BE49-F238E27FC236}">
                  <a16:creationId xmlns="" xmlns:a16="http://schemas.microsoft.com/office/drawing/2014/main" id="{0763A5A6-49B2-4F72-A0E6-19457E22BA5A}"/>
                </a:ext>
              </a:extLst>
            </p:cNvPr>
            <p:cNvSpPr/>
            <p:nvPr/>
          </p:nvSpPr>
          <p:spPr>
            <a:xfrm>
              <a:off x="2838449" y="348191"/>
              <a:ext cx="2580409" cy="1548245"/>
            </a:xfrm>
            <a:prstGeom prst="rect">
              <a:avLst/>
            </a:prstGeom>
          </p:spPr>
          <p:style>
            <a:lnRef idx="2">
              <a:schemeClr val="lt1">
                <a:hueOff val="0"/>
                <a:satOff val="0"/>
                <a:lumOff val="0"/>
                <a:alphaOff val="0"/>
              </a:schemeClr>
            </a:lnRef>
            <a:fillRef idx="1">
              <a:schemeClr val="accent5">
                <a:hueOff val="2208089"/>
                <a:satOff val="7189"/>
                <a:lumOff val="2500"/>
                <a:alphaOff val="0"/>
              </a:schemeClr>
            </a:fillRef>
            <a:effectRef idx="0">
              <a:schemeClr val="accent5">
                <a:hueOff val="2208089"/>
                <a:satOff val="7189"/>
                <a:lumOff val="2500"/>
                <a:alphaOff val="0"/>
              </a:schemeClr>
            </a:effectRef>
            <a:fontRef idx="minor">
              <a:schemeClr val="lt1"/>
            </a:fontRef>
          </p:style>
        </p:sp>
        <p:sp>
          <p:nvSpPr>
            <p:cNvPr id="13" name="TextBox 12">
              <a:extLst>
                <a:ext uri="{FF2B5EF4-FFF2-40B4-BE49-F238E27FC236}">
                  <a16:creationId xmlns="" xmlns:a16="http://schemas.microsoft.com/office/drawing/2014/main" id="{D7D7BD33-2305-4140-B84D-5997FFE5B906}"/>
                </a:ext>
              </a:extLst>
            </p:cNvPr>
            <p:cNvSpPr txBox="1"/>
            <p:nvPr/>
          </p:nvSpPr>
          <p:spPr>
            <a:xfrm>
              <a:off x="2838449" y="348191"/>
              <a:ext cx="2580409" cy="1548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r>
                <a:rPr lang="lv-LV" sz="2800" dirty="0"/>
                <a:t>2. Defin</a:t>
              </a:r>
              <a:r>
                <a:rPr lang="de-DE" sz="2800" dirty="0" err="1"/>
                <a:t>ition</a:t>
              </a:r>
              <a:r>
                <a:rPr lang="lv-LV" sz="2800" dirty="0"/>
                <a:t> (Proble</a:t>
              </a:r>
              <a:r>
                <a:rPr lang="de-DE" sz="2800" dirty="0" smtClean="0"/>
                <a:t>m-benennung</a:t>
              </a:r>
              <a:r>
                <a:rPr lang="lv-LV" sz="2800" dirty="0"/>
                <a:t>)</a:t>
              </a:r>
              <a:endParaRPr lang="en-GB" sz="2800" dirty="0"/>
            </a:p>
          </p:txBody>
        </p:sp>
      </p:grpSp>
    </p:spTree>
    <p:extLst>
      <p:ext uri="{BB962C8B-B14F-4D97-AF65-F5344CB8AC3E}">
        <p14:creationId xmlns:p14="http://schemas.microsoft.com/office/powerpoint/2010/main" val="315303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00"/>
                                        <p:tgtEl>
                                          <p:spTgt spid="9"/>
                                        </p:tgtEl>
                                      </p:cBhvr>
                                    </p:animEffect>
                                    <p:set>
                                      <p:cBhvr>
                                        <p:cTn id="7" dur="1" fill="hold">
                                          <p:stCondLst>
                                            <p:cond delay="59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6F2A85B4-8B28-42CF-987B-CA80D4B3E281}"/>
              </a:ext>
            </a:extLst>
          </p:cNvPr>
          <p:cNvSpPr>
            <a:spLocks noGrp="1"/>
          </p:cNvSpPr>
          <p:nvPr>
            <p:ph idx="1"/>
          </p:nvPr>
        </p:nvSpPr>
        <p:spPr>
          <a:xfrm>
            <a:off x="1383322" y="3048000"/>
            <a:ext cx="9589477" cy="2819400"/>
          </a:xfrm>
        </p:spPr>
        <p:txBody>
          <a:bodyPr>
            <a:normAutofit/>
          </a:bodyPr>
          <a:lstStyle/>
          <a:p>
            <a:pPr marL="0" indent="0">
              <a:buNone/>
            </a:pPr>
            <a:r>
              <a:rPr lang="de-DE" sz="3600" dirty="0" smtClean="0"/>
              <a:t>Einzelaufgabe: Schreiben </a:t>
            </a:r>
            <a:r>
              <a:rPr lang="de-DE" sz="3600" dirty="0" smtClean="0"/>
              <a:t>Sie so viele Ideen wie möglich auf, die zur Lösung des </a:t>
            </a:r>
            <a:r>
              <a:rPr lang="de-DE" sz="3600" dirty="0" smtClean="0"/>
              <a:t>im </a:t>
            </a:r>
            <a:r>
              <a:rPr lang="de-DE" sz="3600" dirty="0" smtClean="0"/>
              <a:t>vorigen Schritt </a:t>
            </a:r>
            <a:r>
              <a:rPr lang="de-DE" sz="3600" dirty="0" smtClean="0"/>
              <a:t>benannten Problems, führen können. </a:t>
            </a:r>
            <a:endParaRPr lang="de-DE" sz="3600" dirty="0" smtClean="0"/>
          </a:p>
        </p:txBody>
      </p:sp>
      <p:grpSp>
        <p:nvGrpSpPr>
          <p:cNvPr id="7" name="Grupa 6">
            <a:extLst>
              <a:ext uri="{FF2B5EF4-FFF2-40B4-BE49-F238E27FC236}">
                <a16:creationId xmlns="" xmlns:a16="http://schemas.microsoft.com/office/drawing/2014/main" id="{32C52BD4-F02E-41C3-AEA4-080FCF7DB3C4}"/>
              </a:ext>
            </a:extLst>
          </p:cNvPr>
          <p:cNvGrpSpPr/>
          <p:nvPr/>
        </p:nvGrpSpPr>
        <p:grpSpPr>
          <a:xfrm>
            <a:off x="4805795" y="372168"/>
            <a:ext cx="2580409" cy="1548245"/>
            <a:chOff x="5676899" y="348191"/>
            <a:chExt cx="2580409" cy="1548245"/>
          </a:xfrm>
        </p:grpSpPr>
        <p:sp>
          <p:nvSpPr>
            <p:cNvPr id="8" name="Taisnstūris 7">
              <a:extLst>
                <a:ext uri="{FF2B5EF4-FFF2-40B4-BE49-F238E27FC236}">
                  <a16:creationId xmlns="" xmlns:a16="http://schemas.microsoft.com/office/drawing/2014/main" id="{CE7AB21E-BA6A-4B5A-9F10-1177AD4D5688}"/>
                </a:ext>
              </a:extLst>
            </p:cNvPr>
            <p:cNvSpPr/>
            <p:nvPr/>
          </p:nvSpPr>
          <p:spPr>
            <a:xfrm>
              <a:off x="5676899" y="348191"/>
              <a:ext cx="2580409" cy="1548245"/>
            </a:xfrm>
            <a:prstGeom prst="rect">
              <a:avLst/>
            </a:prstGeom>
          </p:spPr>
          <p:style>
            <a:lnRef idx="2">
              <a:schemeClr val="lt1">
                <a:hueOff val="0"/>
                <a:satOff val="0"/>
                <a:lumOff val="0"/>
                <a:alphaOff val="0"/>
              </a:schemeClr>
            </a:lnRef>
            <a:fillRef idx="1">
              <a:schemeClr val="accent5">
                <a:hueOff val="4416178"/>
                <a:satOff val="14379"/>
                <a:lumOff val="5000"/>
                <a:alphaOff val="0"/>
              </a:schemeClr>
            </a:fillRef>
            <a:effectRef idx="0">
              <a:schemeClr val="accent5">
                <a:hueOff val="4416178"/>
                <a:satOff val="14379"/>
                <a:lumOff val="5000"/>
                <a:alphaOff val="0"/>
              </a:schemeClr>
            </a:effectRef>
            <a:fontRef idx="minor">
              <a:schemeClr val="lt1"/>
            </a:fontRef>
          </p:style>
        </p:sp>
        <p:sp>
          <p:nvSpPr>
            <p:cNvPr id="10" name="TextBox 9">
              <a:extLst>
                <a:ext uri="{FF2B5EF4-FFF2-40B4-BE49-F238E27FC236}">
                  <a16:creationId xmlns="" xmlns:a16="http://schemas.microsoft.com/office/drawing/2014/main" id="{71A02383-070B-424B-BA44-A9EE2C5EDF30}"/>
                </a:ext>
              </a:extLst>
            </p:cNvPr>
            <p:cNvSpPr txBox="1"/>
            <p:nvPr/>
          </p:nvSpPr>
          <p:spPr>
            <a:xfrm>
              <a:off x="5676899" y="348191"/>
              <a:ext cx="2580409" cy="1548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r>
                <a:rPr lang="lv-LV" sz="2800" dirty="0"/>
                <a:t>3. </a:t>
              </a:r>
              <a:r>
                <a:rPr lang="de-DE" sz="2800" dirty="0"/>
                <a:t>Kreiere ein Konzept/ multiple Ideen</a:t>
              </a:r>
              <a:endParaRPr lang="en-GB" sz="2800" dirty="0"/>
            </a:p>
          </p:txBody>
        </p:sp>
      </p:grpSp>
      <p:sp>
        <p:nvSpPr>
          <p:cNvPr id="15" name="Oval 8">
            <a:extLst>
              <a:ext uri="{FF2B5EF4-FFF2-40B4-BE49-F238E27FC236}">
                <a16:creationId xmlns="" xmlns:a16="http://schemas.microsoft.com/office/drawing/2014/main" id="{37244C12-8014-4C4B-97AF-F2F0A835CC05}"/>
              </a:ext>
            </a:extLst>
          </p:cNvPr>
          <p:cNvSpPr/>
          <p:nvPr/>
        </p:nvSpPr>
        <p:spPr>
          <a:xfrm>
            <a:off x="10067637" y="394275"/>
            <a:ext cx="1662545" cy="15261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5 </a:t>
            </a:r>
            <a:r>
              <a:rPr lang="de-DE" sz="2700" dirty="0" smtClean="0">
                <a:solidFill>
                  <a:srgbClr val="000000"/>
                </a:solidFill>
                <a:latin typeface="Arial" panose="020B0604020202020204" pitchFamily="34" charset="0"/>
                <a:cs typeface="Arial" panose="020B0604020202020204" pitchFamily="34" charset="0"/>
              </a:rPr>
              <a:t>Min.</a:t>
            </a:r>
            <a:endParaRPr lang="lv-LV" sz="27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33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00"/>
                                        <p:tgtEl>
                                          <p:spTgt spid="15"/>
                                        </p:tgtEl>
                                      </p:cBhvr>
                                    </p:animEffect>
                                    <p:set>
                                      <p:cBhvr>
                                        <p:cTn id="7" dur="1" fill="hold">
                                          <p:stCondLst>
                                            <p:cond delay="599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6F2A85B4-8B28-42CF-987B-CA80D4B3E281}"/>
              </a:ext>
            </a:extLst>
          </p:cNvPr>
          <p:cNvSpPr>
            <a:spLocks noGrp="1"/>
          </p:cNvSpPr>
          <p:nvPr>
            <p:ph idx="1"/>
          </p:nvPr>
        </p:nvSpPr>
        <p:spPr>
          <a:xfrm>
            <a:off x="1301261" y="2485292"/>
            <a:ext cx="9589477" cy="2819400"/>
          </a:xfrm>
        </p:spPr>
        <p:txBody>
          <a:bodyPr>
            <a:normAutofit/>
          </a:bodyPr>
          <a:lstStyle/>
          <a:p>
            <a:pPr marL="0" indent="0">
              <a:buNone/>
            </a:pPr>
            <a:r>
              <a:rPr lang="de-DE" sz="3600" dirty="0" smtClean="0"/>
              <a:t>In Ihrem Team: </a:t>
            </a:r>
            <a:r>
              <a:rPr lang="de-DE" sz="3600" dirty="0" smtClean="0"/>
              <a:t>Diskutieren </a:t>
            </a:r>
            <a:r>
              <a:rPr lang="de-DE" sz="3600" dirty="0" smtClean="0"/>
              <a:t>Sie alle Ideen und unterteilen Sie diese in 3 Spalten auf einem separatem Blatt Papier</a:t>
            </a:r>
            <a:r>
              <a:rPr lang="lv-LV" sz="3600" dirty="0" smtClean="0"/>
              <a:t>: </a:t>
            </a:r>
            <a:endParaRPr lang="lv-LV" sz="3600" dirty="0"/>
          </a:p>
        </p:txBody>
      </p:sp>
      <p:sp>
        <p:nvSpPr>
          <p:cNvPr id="15" name="Oval 8">
            <a:extLst>
              <a:ext uri="{FF2B5EF4-FFF2-40B4-BE49-F238E27FC236}">
                <a16:creationId xmlns="" xmlns:a16="http://schemas.microsoft.com/office/drawing/2014/main" id="{37244C12-8014-4C4B-97AF-F2F0A835CC05}"/>
              </a:ext>
            </a:extLst>
          </p:cNvPr>
          <p:cNvSpPr/>
          <p:nvPr/>
        </p:nvSpPr>
        <p:spPr>
          <a:xfrm>
            <a:off x="10067637" y="394275"/>
            <a:ext cx="1662545" cy="15261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10 </a:t>
            </a:r>
            <a:r>
              <a:rPr lang="de-DE" sz="2700" dirty="0" smtClean="0">
                <a:solidFill>
                  <a:srgbClr val="000000"/>
                </a:solidFill>
                <a:latin typeface="Arial" panose="020B0604020202020204" pitchFamily="34" charset="0"/>
                <a:cs typeface="Arial" panose="020B0604020202020204" pitchFamily="34" charset="0"/>
              </a:rPr>
              <a:t>Min.</a:t>
            </a:r>
            <a:endParaRPr lang="lv-LV" sz="2700" dirty="0">
              <a:solidFill>
                <a:srgbClr val="000000"/>
              </a:solidFill>
              <a:latin typeface="Arial" panose="020B0604020202020204" pitchFamily="34" charset="0"/>
              <a:cs typeface="Arial" panose="020B0604020202020204" pitchFamily="34" charset="0"/>
            </a:endParaRPr>
          </a:p>
        </p:txBody>
      </p:sp>
      <p:grpSp>
        <p:nvGrpSpPr>
          <p:cNvPr id="9" name="Grupa 8">
            <a:extLst>
              <a:ext uri="{FF2B5EF4-FFF2-40B4-BE49-F238E27FC236}">
                <a16:creationId xmlns="" xmlns:a16="http://schemas.microsoft.com/office/drawing/2014/main" id="{8A863E07-D1A1-4D74-ABE8-C56E778E600A}"/>
              </a:ext>
            </a:extLst>
          </p:cNvPr>
          <p:cNvGrpSpPr/>
          <p:nvPr/>
        </p:nvGrpSpPr>
        <p:grpSpPr>
          <a:xfrm>
            <a:off x="5342446" y="550468"/>
            <a:ext cx="2649416" cy="1548245"/>
            <a:chOff x="1696" y="2159571"/>
            <a:chExt cx="2649416" cy="1548245"/>
          </a:xfrm>
        </p:grpSpPr>
        <p:sp>
          <p:nvSpPr>
            <p:cNvPr id="11" name="Taisnstūris 10">
              <a:extLst>
                <a:ext uri="{FF2B5EF4-FFF2-40B4-BE49-F238E27FC236}">
                  <a16:creationId xmlns="" xmlns:a16="http://schemas.microsoft.com/office/drawing/2014/main" id="{221F81E6-1BA6-456B-ADBA-A63455EB77CE}"/>
                </a:ext>
              </a:extLst>
            </p:cNvPr>
            <p:cNvSpPr/>
            <p:nvPr/>
          </p:nvSpPr>
          <p:spPr>
            <a:xfrm>
              <a:off x="70703" y="2159571"/>
              <a:ext cx="2580409" cy="1548245"/>
            </a:xfrm>
            <a:prstGeom prst="rect">
              <a:avLst/>
            </a:prstGeom>
          </p:spPr>
          <p:style>
            <a:lnRef idx="2">
              <a:schemeClr val="lt1">
                <a:hueOff val="0"/>
                <a:satOff val="0"/>
                <a:lumOff val="0"/>
                <a:alphaOff val="0"/>
              </a:schemeClr>
            </a:lnRef>
            <a:fillRef idx="1">
              <a:schemeClr val="accent5">
                <a:hueOff val="6624266"/>
                <a:satOff val="21568"/>
                <a:lumOff val="7500"/>
                <a:alphaOff val="0"/>
              </a:schemeClr>
            </a:fillRef>
            <a:effectRef idx="0">
              <a:schemeClr val="accent5">
                <a:hueOff val="6624266"/>
                <a:satOff val="21568"/>
                <a:lumOff val="7500"/>
                <a:alphaOff val="0"/>
              </a:schemeClr>
            </a:effectRef>
            <a:fontRef idx="minor">
              <a:schemeClr val="lt1"/>
            </a:fontRef>
          </p:style>
        </p:sp>
        <p:sp>
          <p:nvSpPr>
            <p:cNvPr id="12" name="TextBox 11">
              <a:extLst>
                <a:ext uri="{FF2B5EF4-FFF2-40B4-BE49-F238E27FC236}">
                  <a16:creationId xmlns="" xmlns:a16="http://schemas.microsoft.com/office/drawing/2014/main" id="{F2779C66-37A9-4DF2-A237-522849C8FB70}"/>
                </a:ext>
              </a:extLst>
            </p:cNvPr>
            <p:cNvSpPr txBox="1"/>
            <p:nvPr/>
          </p:nvSpPr>
          <p:spPr>
            <a:xfrm>
              <a:off x="1696" y="2159571"/>
              <a:ext cx="2580409" cy="1548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lv-LV" sz="2600" dirty="0"/>
                <a:t>4. </a:t>
              </a:r>
              <a:r>
                <a:rPr lang="de-DE" sz="2600" dirty="0"/>
                <a:t>Verfeinerung ausgewählter Konzepte und Ideen</a:t>
              </a:r>
              <a:endParaRPr lang="en-GB" sz="2600" dirty="0"/>
            </a:p>
          </p:txBody>
        </p:sp>
      </p:grpSp>
      <p:graphicFrame>
        <p:nvGraphicFramePr>
          <p:cNvPr id="2" name="Tabula 1">
            <a:extLst>
              <a:ext uri="{FF2B5EF4-FFF2-40B4-BE49-F238E27FC236}">
                <a16:creationId xmlns="" xmlns:a16="http://schemas.microsoft.com/office/drawing/2014/main" id="{A9C70D85-DE10-4CDA-ABA0-0438351AB570}"/>
              </a:ext>
            </a:extLst>
          </p:cNvPr>
          <p:cNvGraphicFramePr>
            <a:graphicFrameLocks noGrp="1"/>
          </p:cNvGraphicFramePr>
          <p:nvPr>
            <p:extLst>
              <p:ext uri="{D42A27DB-BD31-4B8C-83A1-F6EECF244321}">
                <p14:modId xmlns:p14="http://schemas.microsoft.com/office/powerpoint/2010/main" val="2837379217"/>
              </p:ext>
            </p:extLst>
          </p:nvPr>
        </p:nvGraphicFramePr>
        <p:xfrm>
          <a:off x="1309433" y="4242464"/>
          <a:ext cx="9589476" cy="822960"/>
        </p:xfrm>
        <a:graphic>
          <a:graphicData uri="http://schemas.openxmlformats.org/drawingml/2006/table">
            <a:tbl>
              <a:tblPr firstRow="1" bandRow="1">
                <a:tableStyleId>{5C22544A-7EE6-4342-B048-85BDC9FD1C3A}</a:tableStyleId>
              </a:tblPr>
              <a:tblGrid>
                <a:gridCol w="3196492">
                  <a:extLst>
                    <a:ext uri="{9D8B030D-6E8A-4147-A177-3AD203B41FA5}">
                      <a16:colId xmlns="" xmlns:a16="http://schemas.microsoft.com/office/drawing/2014/main" val="577504402"/>
                    </a:ext>
                  </a:extLst>
                </a:gridCol>
                <a:gridCol w="3196492">
                  <a:extLst>
                    <a:ext uri="{9D8B030D-6E8A-4147-A177-3AD203B41FA5}">
                      <a16:colId xmlns="" xmlns:a16="http://schemas.microsoft.com/office/drawing/2014/main" val="2974180904"/>
                    </a:ext>
                  </a:extLst>
                </a:gridCol>
                <a:gridCol w="3196492">
                  <a:extLst>
                    <a:ext uri="{9D8B030D-6E8A-4147-A177-3AD203B41FA5}">
                      <a16:colId xmlns="" xmlns:a16="http://schemas.microsoft.com/office/drawing/2014/main" val="3609168407"/>
                    </a:ext>
                  </a:extLst>
                </a:gridCol>
              </a:tblGrid>
              <a:tr h="557498">
                <a:tc>
                  <a:txBody>
                    <a:bodyPr/>
                    <a:lstStyle/>
                    <a:p>
                      <a:r>
                        <a:rPr lang="lv-LV" sz="2400" dirty="0" smtClean="0"/>
                        <a:t>W</a:t>
                      </a:r>
                      <a:r>
                        <a:rPr lang="de-DE" sz="2400" dirty="0" err="1" smtClean="0"/>
                        <a:t>ir</a:t>
                      </a:r>
                      <a:r>
                        <a:rPr lang="de-DE" sz="2400" baseline="0" dirty="0" smtClean="0"/>
                        <a:t> können es tun</a:t>
                      </a:r>
                      <a:endParaRPr lang="en-GB" sz="2400" dirty="0"/>
                    </a:p>
                  </a:txBody>
                  <a:tcPr/>
                </a:tc>
                <a:tc>
                  <a:txBody>
                    <a:bodyPr/>
                    <a:lstStyle/>
                    <a:p>
                      <a:r>
                        <a:rPr lang="de-DE" sz="2400" dirty="0" smtClean="0"/>
                        <a:t>Wir können es vielleicht tun</a:t>
                      </a:r>
                      <a:endParaRPr lang="en-GB" sz="2400" dirty="0"/>
                    </a:p>
                  </a:txBody>
                  <a:tcPr/>
                </a:tc>
                <a:tc>
                  <a:txBody>
                    <a:bodyPr/>
                    <a:lstStyle/>
                    <a:p>
                      <a:r>
                        <a:rPr lang="de-DE" sz="2400" dirty="0" smtClean="0"/>
                        <a:t>Depot</a:t>
                      </a:r>
                      <a:r>
                        <a:rPr lang="de-DE" sz="2400" baseline="0" dirty="0" smtClean="0"/>
                        <a:t> anderer Ideen</a:t>
                      </a:r>
                      <a:endParaRPr lang="en-GB" sz="2400" dirty="0"/>
                    </a:p>
                  </a:txBody>
                  <a:tcPr/>
                </a:tc>
                <a:extLst>
                  <a:ext uri="{0D108BD9-81ED-4DB2-BD59-A6C34878D82A}">
                    <a16:rowId xmlns="" xmlns:a16="http://schemas.microsoft.com/office/drawing/2014/main" val="2009714241"/>
                  </a:ext>
                </a:extLst>
              </a:tr>
            </a:tbl>
          </a:graphicData>
        </a:graphic>
      </p:graphicFrame>
    </p:spTree>
    <p:extLst>
      <p:ext uri="{BB962C8B-B14F-4D97-AF65-F5344CB8AC3E}">
        <p14:creationId xmlns:p14="http://schemas.microsoft.com/office/powerpoint/2010/main" val="312821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00"/>
                                        <p:tgtEl>
                                          <p:spTgt spid="15"/>
                                        </p:tgtEl>
                                      </p:cBhvr>
                                    </p:animEffect>
                                    <p:set>
                                      <p:cBhvr>
                                        <p:cTn id="7" dur="1" fill="hold">
                                          <p:stCondLst>
                                            <p:cond delay="599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6F2A85B4-8B28-42CF-987B-CA80D4B3E281}"/>
              </a:ext>
            </a:extLst>
          </p:cNvPr>
          <p:cNvSpPr>
            <a:spLocks noGrp="1"/>
          </p:cNvSpPr>
          <p:nvPr>
            <p:ph idx="1"/>
          </p:nvPr>
        </p:nvSpPr>
        <p:spPr>
          <a:xfrm>
            <a:off x="1301261" y="2485291"/>
            <a:ext cx="9589477" cy="3978433"/>
          </a:xfrm>
        </p:spPr>
        <p:txBody>
          <a:bodyPr>
            <a:normAutofit lnSpcReduction="10000"/>
          </a:bodyPr>
          <a:lstStyle/>
          <a:p>
            <a:pPr marL="0" indent="0">
              <a:buNone/>
            </a:pPr>
            <a:r>
              <a:rPr lang="de-DE" sz="3600" dirty="0" smtClean="0"/>
              <a:t>Diskutieren Sie was sich in jeder Spalte wiederholt und ähnelt.</a:t>
            </a:r>
          </a:p>
          <a:p>
            <a:pPr marL="0" indent="0">
              <a:buNone/>
            </a:pPr>
            <a:r>
              <a:rPr lang="de-DE" sz="3600" dirty="0" smtClean="0"/>
              <a:t>Wählen Sie eine Lösung aus der Spalte: „WIR KÖNNEN ES VIELLEICHT TUN“</a:t>
            </a:r>
          </a:p>
          <a:p>
            <a:pPr marL="0" indent="0">
              <a:buNone/>
            </a:pPr>
            <a:r>
              <a:rPr lang="de-DE" sz="3600" dirty="0" smtClean="0"/>
              <a:t>Das Ziel der nächsten Übung ist es Selbstbewusstsein für die „WIR KÖNNEN ES VIELLEICHT TUN</a:t>
            </a:r>
            <a:r>
              <a:rPr lang="de-DE" sz="3600" dirty="0" smtClean="0"/>
              <a:t>“- Idee </a:t>
            </a:r>
            <a:r>
              <a:rPr lang="de-DE" sz="3600" dirty="0" smtClean="0"/>
              <a:t>aufzubauen</a:t>
            </a:r>
          </a:p>
        </p:txBody>
      </p:sp>
      <p:sp>
        <p:nvSpPr>
          <p:cNvPr id="15" name="Oval 8">
            <a:extLst>
              <a:ext uri="{FF2B5EF4-FFF2-40B4-BE49-F238E27FC236}">
                <a16:creationId xmlns="" xmlns:a16="http://schemas.microsoft.com/office/drawing/2014/main" id="{37244C12-8014-4C4B-97AF-F2F0A835CC05}"/>
              </a:ext>
            </a:extLst>
          </p:cNvPr>
          <p:cNvSpPr/>
          <p:nvPr/>
        </p:nvSpPr>
        <p:spPr>
          <a:xfrm>
            <a:off x="10067637" y="394275"/>
            <a:ext cx="1662545" cy="15261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7 </a:t>
            </a:r>
            <a:r>
              <a:rPr lang="de-DE" sz="2700" dirty="0" smtClean="0">
                <a:solidFill>
                  <a:srgbClr val="000000"/>
                </a:solidFill>
                <a:latin typeface="Arial" panose="020B0604020202020204" pitchFamily="34" charset="0"/>
                <a:cs typeface="Arial" panose="020B0604020202020204" pitchFamily="34" charset="0"/>
              </a:rPr>
              <a:t>M</a:t>
            </a:r>
            <a:r>
              <a:rPr lang="lv-LV" sz="2700" dirty="0" smtClean="0">
                <a:solidFill>
                  <a:srgbClr val="000000"/>
                </a:solidFill>
                <a:latin typeface="Arial" panose="020B0604020202020204" pitchFamily="34" charset="0"/>
                <a:cs typeface="Arial" panose="020B0604020202020204" pitchFamily="34" charset="0"/>
              </a:rPr>
              <a:t>in</a:t>
            </a:r>
            <a:r>
              <a:rPr lang="de-DE" sz="2700" dirty="0" smtClean="0">
                <a:solidFill>
                  <a:srgbClr val="000000"/>
                </a:solidFill>
                <a:latin typeface="Arial" panose="020B0604020202020204" pitchFamily="34" charset="0"/>
                <a:cs typeface="Arial" panose="020B0604020202020204" pitchFamily="34" charset="0"/>
              </a:rPr>
              <a:t>.</a:t>
            </a:r>
            <a:endParaRPr lang="lv-LV" sz="2700" dirty="0">
              <a:solidFill>
                <a:srgbClr val="000000"/>
              </a:solidFill>
              <a:latin typeface="Arial" panose="020B0604020202020204" pitchFamily="34" charset="0"/>
              <a:cs typeface="Arial" panose="020B0604020202020204" pitchFamily="34" charset="0"/>
            </a:endParaRPr>
          </a:p>
        </p:txBody>
      </p:sp>
      <p:grpSp>
        <p:nvGrpSpPr>
          <p:cNvPr id="9" name="Grupa 8">
            <a:extLst>
              <a:ext uri="{FF2B5EF4-FFF2-40B4-BE49-F238E27FC236}">
                <a16:creationId xmlns="" xmlns:a16="http://schemas.microsoft.com/office/drawing/2014/main" id="{8A863E07-D1A1-4D74-ABE8-C56E778E600A}"/>
              </a:ext>
            </a:extLst>
          </p:cNvPr>
          <p:cNvGrpSpPr/>
          <p:nvPr/>
        </p:nvGrpSpPr>
        <p:grpSpPr>
          <a:xfrm>
            <a:off x="5342446" y="550468"/>
            <a:ext cx="2649416" cy="1548245"/>
            <a:chOff x="1696" y="2159571"/>
            <a:chExt cx="2649416" cy="1548245"/>
          </a:xfrm>
        </p:grpSpPr>
        <p:sp>
          <p:nvSpPr>
            <p:cNvPr id="11" name="Taisnstūris 10">
              <a:extLst>
                <a:ext uri="{FF2B5EF4-FFF2-40B4-BE49-F238E27FC236}">
                  <a16:creationId xmlns="" xmlns:a16="http://schemas.microsoft.com/office/drawing/2014/main" id="{221F81E6-1BA6-456B-ADBA-A63455EB77CE}"/>
                </a:ext>
              </a:extLst>
            </p:cNvPr>
            <p:cNvSpPr/>
            <p:nvPr/>
          </p:nvSpPr>
          <p:spPr>
            <a:xfrm>
              <a:off x="70703" y="2159571"/>
              <a:ext cx="2580409" cy="1548245"/>
            </a:xfrm>
            <a:prstGeom prst="rect">
              <a:avLst/>
            </a:prstGeom>
          </p:spPr>
          <p:style>
            <a:lnRef idx="2">
              <a:schemeClr val="lt1">
                <a:hueOff val="0"/>
                <a:satOff val="0"/>
                <a:lumOff val="0"/>
                <a:alphaOff val="0"/>
              </a:schemeClr>
            </a:lnRef>
            <a:fillRef idx="1">
              <a:schemeClr val="accent5">
                <a:hueOff val="6624266"/>
                <a:satOff val="21568"/>
                <a:lumOff val="7500"/>
                <a:alphaOff val="0"/>
              </a:schemeClr>
            </a:fillRef>
            <a:effectRef idx="0">
              <a:schemeClr val="accent5">
                <a:hueOff val="6624266"/>
                <a:satOff val="21568"/>
                <a:lumOff val="7500"/>
                <a:alphaOff val="0"/>
              </a:schemeClr>
            </a:effectRef>
            <a:fontRef idx="minor">
              <a:schemeClr val="lt1"/>
            </a:fontRef>
          </p:style>
        </p:sp>
        <p:sp>
          <p:nvSpPr>
            <p:cNvPr id="12" name="TextBox 11">
              <a:extLst>
                <a:ext uri="{FF2B5EF4-FFF2-40B4-BE49-F238E27FC236}">
                  <a16:creationId xmlns="" xmlns:a16="http://schemas.microsoft.com/office/drawing/2014/main" id="{F2779C66-37A9-4DF2-A237-522849C8FB70}"/>
                </a:ext>
              </a:extLst>
            </p:cNvPr>
            <p:cNvSpPr txBox="1"/>
            <p:nvPr/>
          </p:nvSpPr>
          <p:spPr>
            <a:xfrm>
              <a:off x="1696" y="2159571"/>
              <a:ext cx="2580409" cy="1548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lv-LV" sz="2600" dirty="0"/>
                <a:t>4. </a:t>
              </a:r>
              <a:r>
                <a:rPr lang="de-DE" sz="2600" dirty="0"/>
                <a:t>Verfeinerung ausgewählter Konzepte und Ideen</a:t>
              </a:r>
              <a:endParaRPr lang="en-GB" sz="2600" dirty="0"/>
            </a:p>
          </p:txBody>
        </p:sp>
      </p:grpSp>
    </p:spTree>
    <p:extLst>
      <p:ext uri="{BB962C8B-B14F-4D97-AF65-F5344CB8AC3E}">
        <p14:creationId xmlns:p14="http://schemas.microsoft.com/office/powerpoint/2010/main" val="415656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00"/>
                                        <p:tgtEl>
                                          <p:spTgt spid="15"/>
                                        </p:tgtEl>
                                      </p:cBhvr>
                                    </p:animEffect>
                                    <p:set>
                                      <p:cBhvr>
                                        <p:cTn id="7" dur="1" fill="hold">
                                          <p:stCondLst>
                                            <p:cond delay="599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6F2A85B4-8B28-42CF-987B-CA80D4B3E281}"/>
              </a:ext>
            </a:extLst>
          </p:cNvPr>
          <p:cNvSpPr>
            <a:spLocks noGrp="1"/>
          </p:cNvSpPr>
          <p:nvPr>
            <p:ph idx="1"/>
          </p:nvPr>
        </p:nvSpPr>
        <p:spPr>
          <a:xfrm>
            <a:off x="1301261" y="2133598"/>
            <a:ext cx="9589477" cy="3978433"/>
          </a:xfrm>
        </p:spPr>
        <p:txBody>
          <a:bodyPr>
            <a:normAutofit/>
          </a:bodyPr>
          <a:lstStyle/>
          <a:p>
            <a:pPr marL="0" indent="0">
              <a:buNone/>
            </a:pPr>
            <a:r>
              <a:rPr lang="de-DE" sz="3600" dirty="0" smtClean="0"/>
              <a:t>Nutzen Sie Materialien, die verfügbar sind, um ein Werbeposter für Ihre Lösung zu kreieren. </a:t>
            </a:r>
            <a:r>
              <a:rPr lang="de-DE" sz="3600" dirty="0" smtClean="0"/>
              <a:t>    Ihr </a:t>
            </a:r>
            <a:r>
              <a:rPr lang="de-DE" sz="3600" dirty="0" smtClean="0"/>
              <a:t>Poster </a:t>
            </a:r>
            <a:r>
              <a:rPr lang="de-DE" sz="3600" dirty="0" smtClean="0"/>
              <a:t>sollte das </a:t>
            </a:r>
            <a:r>
              <a:rPr lang="de-DE" sz="3600" dirty="0" smtClean="0"/>
              <a:t>Folgende </a:t>
            </a:r>
            <a:r>
              <a:rPr lang="de-DE" sz="3600" dirty="0" smtClean="0"/>
              <a:t>beinhalten: </a:t>
            </a:r>
            <a:endParaRPr lang="de-DE" sz="3600" dirty="0" smtClean="0"/>
          </a:p>
          <a:p>
            <a:pPr marL="742950" indent="-742950">
              <a:buAutoNum type="arabicPeriod"/>
            </a:pPr>
            <a:r>
              <a:rPr lang="de-DE" sz="3600" dirty="0" smtClean="0"/>
              <a:t>Das Problem und die ausgewählte Lösung</a:t>
            </a:r>
          </a:p>
          <a:p>
            <a:pPr marL="742950" indent="-742950">
              <a:buAutoNum type="arabicPeriod"/>
            </a:pPr>
            <a:r>
              <a:rPr lang="de-DE" sz="3600" dirty="0" smtClean="0"/>
              <a:t>Ein </a:t>
            </a:r>
            <a:r>
              <a:rPr lang="de-DE" sz="3600" dirty="0" smtClean="0"/>
              <a:t>Slogan / Motto / </a:t>
            </a:r>
            <a:r>
              <a:rPr lang="de-DE" sz="3600" dirty="0" smtClean="0"/>
              <a:t>eingängiger Spruch</a:t>
            </a:r>
          </a:p>
          <a:p>
            <a:pPr marL="742950" indent="-742950">
              <a:buAutoNum type="arabicPeriod"/>
            </a:pPr>
            <a:r>
              <a:rPr lang="de-DE" sz="3600" dirty="0" smtClean="0"/>
              <a:t>Eine Visualisierung</a:t>
            </a:r>
            <a:endParaRPr lang="de-DE" sz="3600" dirty="0"/>
          </a:p>
        </p:txBody>
      </p:sp>
      <p:sp>
        <p:nvSpPr>
          <p:cNvPr id="15" name="Oval 8">
            <a:extLst>
              <a:ext uri="{FF2B5EF4-FFF2-40B4-BE49-F238E27FC236}">
                <a16:creationId xmlns="" xmlns:a16="http://schemas.microsoft.com/office/drawing/2014/main" id="{37244C12-8014-4C4B-97AF-F2F0A835CC05}"/>
              </a:ext>
            </a:extLst>
          </p:cNvPr>
          <p:cNvSpPr/>
          <p:nvPr/>
        </p:nvSpPr>
        <p:spPr>
          <a:xfrm>
            <a:off x="10067637" y="394275"/>
            <a:ext cx="1662545" cy="15261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10 </a:t>
            </a:r>
            <a:r>
              <a:rPr lang="de-DE" sz="2700" dirty="0" smtClean="0">
                <a:solidFill>
                  <a:srgbClr val="000000"/>
                </a:solidFill>
                <a:latin typeface="Arial" panose="020B0604020202020204" pitchFamily="34" charset="0"/>
                <a:cs typeface="Arial" panose="020B0604020202020204" pitchFamily="34" charset="0"/>
              </a:rPr>
              <a:t>Mi</a:t>
            </a:r>
            <a:r>
              <a:rPr lang="lv-LV" sz="2700" dirty="0" smtClean="0">
                <a:solidFill>
                  <a:srgbClr val="000000"/>
                </a:solidFill>
                <a:latin typeface="Arial" panose="020B0604020202020204" pitchFamily="34" charset="0"/>
                <a:cs typeface="Arial" panose="020B0604020202020204" pitchFamily="34" charset="0"/>
              </a:rPr>
              <a:t>n</a:t>
            </a:r>
            <a:r>
              <a:rPr lang="de-DE" sz="2700" dirty="0" smtClean="0">
                <a:solidFill>
                  <a:srgbClr val="000000"/>
                </a:solidFill>
                <a:latin typeface="Arial" panose="020B0604020202020204" pitchFamily="34" charset="0"/>
                <a:cs typeface="Arial" panose="020B0604020202020204" pitchFamily="34" charset="0"/>
              </a:rPr>
              <a:t>.</a:t>
            </a:r>
            <a:endParaRPr lang="lv-LV" sz="2700" dirty="0">
              <a:solidFill>
                <a:srgbClr val="000000"/>
              </a:solidFill>
              <a:latin typeface="Arial" panose="020B0604020202020204" pitchFamily="34" charset="0"/>
              <a:cs typeface="Arial" panose="020B0604020202020204" pitchFamily="34" charset="0"/>
            </a:endParaRPr>
          </a:p>
        </p:txBody>
      </p:sp>
      <p:grpSp>
        <p:nvGrpSpPr>
          <p:cNvPr id="7" name="Grupa 6">
            <a:extLst>
              <a:ext uri="{FF2B5EF4-FFF2-40B4-BE49-F238E27FC236}">
                <a16:creationId xmlns="" xmlns:a16="http://schemas.microsoft.com/office/drawing/2014/main" id="{B37144D5-FCE4-4F75-BBC0-B42A062BD4BB}"/>
              </a:ext>
            </a:extLst>
          </p:cNvPr>
          <p:cNvGrpSpPr/>
          <p:nvPr/>
        </p:nvGrpSpPr>
        <p:grpSpPr>
          <a:xfrm>
            <a:off x="5063703" y="394275"/>
            <a:ext cx="2580409" cy="1548245"/>
            <a:chOff x="2903115" y="2139367"/>
            <a:chExt cx="2580409" cy="1548245"/>
          </a:xfrm>
        </p:grpSpPr>
        <p:sp>
          <p:nvSpPr>
            <p:cNvPr id="8" name="Taisnstūris 7">
              <a:extLst>
                <a:ext uri="{FF2B5EF4-FFF2-40B4-BE49-F238E27FC236}">
                  <a16:creationId xmlns="" xmlns:a16="http://schemas.microsoft.com/office/drawing/2014/main" id="{F8171CEA-A6A8-4EA7-B3FB-9ED5E458E791}"/>
                </a:ext>
              </a:extLst>
            </p:cNvPr>
            <p:cNvSpPr/>
            <p:nvPr/>
          </p:nvSpPr>
          <p:spPr>
            <a:xfrm>
              <a:off x="2903115" y="2139367"/>
              <a:ext cx="2580409" cy="1548245"/>
            </a:xfrm>
            <a:prstGeom prst="rect">
              <a:avLst/>
            </a:prstGeom>
          </p:spPr>
          <p:style>
            <a:lnRef idx="2">
              <a:schemeClr val="lt1">
                <a:hueOff val="0"/>
                <a:satOff val="0"/>
                <a:lumOff val="0"/>
                <a:alphaOff val="0"/>
              </a:schemeClr>
            </a:lnRef>
            <a:fillRef idx="1">
              <a:schemeClr val="accent5">
                <a:hueOff val="8832355"/>
                <a:satOff val="28758"/>
                <a:lumOff val="10000"/>
                <a:alphaOff val="0"/>
              </a:schemeClr>
            </a:fillRef>
            <a:effectRef idx="0">
              <a:schemeClr val="accent5">
                <a:hueOff val="8832355"/>
                <a:satOff val="28758"/>
                <a:lumOff val="10000"/>
                <a:alphaOff val="0"/>
              </a:schemeClr>
            </a:effectRef>
            <a:fontRef idx="minor">
              <a:schemeClr val="lt1"/>
            </a:fontRef>
          </p:style>
        </p:sp>
        <p:sp>
          <p:nvSpPr>
            <p:cNvPr id="10" name="TextBox 9">
              <a:extLst>
                <a:ext uri="{FF2B5EF4-FFF2-40B4-BE49-F238E27FC236}">
                  <a16:creationId xmlns="" xmlns:a16="http://schemas.microsoft.com/office/drawing/2014/main" id="{409F254E-8D82-40FF-92BA-B08C366F2EEA}"/>
                </a:ext>
              </a:extLst>
            </p:cNvPr>
            <p:cNvSpPr txBox="1"/>
            <p:nvPr/>
          </p:nvSpPr>
          <p:spPr>
            <a:xfrm>
              <a:off x="2903115" y="2139367"/>
              <a:ext cx="2580409" cy="1548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lv-LV" sz="2600" kern="1200" dirty="0"/>
                <a:t>5. </a:t>
              </a:r>
              <a:r>
                <a:rPr lang="lv-LV" sz="2600" kern="1200" dirty="0" smtClean="0"/>
                <a:t>Prototyp</a:t>
              </a:r>
              <a:endParaRPr lang="en-GB" sz="2600" kern="1200" dirty="0"/>
            </a:p>
          </p:txBody>
        </p:sp>
      </p:grpSp>
    </p:spTree>
    <p:extLst>
      <p:ext uri="{BB962C8B-B14F-4D97-AF65-F5344CB8AC3E}">
        <p14:creationId xmlns:p14="http://schemas.microsoft.com/office/powerpoint/2010/main" val="881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00"/>
                                        <p:tgtEl>
                                          <p:spTgt spid="15"/>
                                        </p:tgtEl>
                                      </p:cBhvr>
                                    </p:animEffect>
                                    <p:set>
                                      <p:cBhvr>
                                        <p:cTn id="7" dur="1" fill="hold">
                                          <p:stCondLst>
                                            <p:cond delay="599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33600" y="2461846"/>
            <a:ext cx="8549190" cy="3856516"/>
          </a:xfrm>
        </p:spPr>
        <p:txBody>
          <a:bodyPr>
            <a:normAutofit fontScale="92500"/>
          </a:bodyPr>
          <a:lstStyle/>
          <a:p>
            <a:pPr marL="0" indent="0" algn="ctr">
              <a:buNone/>
            </a:pPr>
            <a:endParaRPr lang="lv-LV" sz="2300" dirty="0">
              <a:latin typeface="Arial"/>
              <a:cs typeface="Arial"/>
            </a:endParaRPr>
          </a:p>
          <a:p>
            <a:pPr marL="0" indent="0" algn="ctr">
              <a:buNone/>
            </a:pPr>
            <a:endParaRPr lang="lv-LV" sz="2300" dirty="0">
              <a:latin typeface="Arial"/>
              <a:cs typeface="Arial"/>
            </a:endParaRPr>
          </a:p>
          <a:p>
            <a:pPr marL="0" indent="0" algn="ctr">
              <a:buNone/>
            </a:pPr>
            <a:endParaRPr lang="lv-LV" sz="2300" dirty="0">
              <a:latin typeface="Arial"/>
              <a:cs typeface="Arial"/>
            </a:endParaRPr>
          </a:p>
          <a:p>
            <a:pPr marL="0" indent="0" algn="ctr">
              <a:buNone/>
            </a:pPr>
            <a:endParaRPr lang="lv-LV" sz="2300" dirty="0">
              <a:latin typeface="Arial"/>
              <a:cs typeface="Arial"/>
            </a:endParaRPr>
          </a:p>
          <a:p>
            <a:pPr marL="0" indent="0" algn="ctr">
              <a:buNone/>
            </a:pPr>
            <a:r>
              <a:rPr lang="de-DE" sz="3600" dirty="0" smtClean="0"/>
              <a:t>Aufgabe: </a:t>
            </a:r>
            <a:r>
              <a:rPr lang="de-DE" sz="3600" dirty="0" smtClean="0"/>
              <a:t>Wählen </a:t>
            </a:r>
            <a:r>
              <a:rPr lang="de-DE" sz="3600" dirty="0" smtClean="0"/>
              <a:t>Sie eine/n </a:t>
            </a:r>
            <a:r>
              <a:rPr lang="de-DE" sz="3600" dirty="0" err="1" smtClean="0"/>
              <a:t>SprecherIn</a:t>
            </a:r>
            <a:r>
              <a:rPr lang="de-DE" sz="3600" dirty="0" smtClean="0"/>
              <a:t> aus der Gruppe aus, der/die das Problem und seine Lösung den anderen </a:t>
            </a:r>
            <a:r>
              <a:rPr lang="de-DE" sz="3600" dirty="0" smtClean="0"/>
              <a:t>Gruppen </a:t>
            </a:r>
            <a:r>
              <a:rPr lang="de-DE" sz="3600" dirty="0" smtClean="0"/>
              <a:t>innerhalb des </a:t>
            </a:r>
            <a:r>
              <a:rPr lang="de-DE" sz="3600" dirty="0" smtClean="0"/>
              <a:t>vorgegebenen </a:t>
            </a:r>
            <a:r>
              <a:rPr lang="de-DE" sz="3600" dirty="0" smtClean="0"/>
              <a:t>Zeitlimits präsentiert. </a:t>
            </a:r>
          </a:p>
        </p:txBody>
      </p:sp>
      <p:sp>
        <p:nvSpPr>
          <p:cNvPr id="13" name="Oval 8"/>
          <p:cNvSpPr/>
          <p:nvPr/>
        </p:nvSpPr>
        <p:spPr>
          <a:xfrm>
            <a:off x="2303720" y="1835516"/>
            <a:ext cx="1948532" cy="199242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90 </a:t>
            </a:r>
            <a:r>
              <a:rPr lang="de-DE" sz="2700" dirty="0" smtClean="0">
                <a:solidFill>
                  <a:srgbClr val="000000"/>
                </a:solidFill>
                <a:latin typeface="Arial" panose="020B0604020202020204" pitchFamily="34" charset="0"/>
                <a:cs typeface="Arial" panose="020B0604020202020204" pitchFamily="34" charset="0"/>
              </a:rPr>
              <a:t>Sek.</a:t>
            </a:r>
            <a:endParaRPr lang="lv-LV" sz="2700" dirty="0">
              <a:solidFill>
                <a:srgbClr val="000000"/>
              </a:solidFill>
              <a:latin typeface="Arial" panose="020B0604020202020204" pitchFamily="34" charset="0"/>
              <a:cs typeface="Arial" panose="020B0604020202020204" pitchFamily="34" charset="0"/>
            </a:endParaRPr>
          </a:p>
        </p:txBody>
      </p:sp>
      <p:sp>
        <p:nvSpPr>
          <p:cNvPr id="17" name="Oval 8"/>
          <p:cNvSpPr/>
          <p:nvPr/>
        </p:nvSpPr>
        <p:spPr>
          <a:xfrm>
            <a:off x="4501891" y="1835515"/>
            <a:ext cx="1948532" cy="199242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90 </a:t>
            </a:r>
            <a:r>
              <a:rPr lang="de-DE" sz="2700" dirty="0">
                <a:solidFill>
                  <a:srgbClr val="000000"/>
                </a:solidFill>
                <a:latin typeface="Arial" panose="020B0604020202020204" pitchFamily="34" charset="0"/>
                <a:cs typeface="Arial" panose="020B0604020202020204" pitchFamily="34" charset="0"/>
              </a:rPr>
              <a:t>Sek.</a:t>
            </a:r>
            <a:endParaRPr lang="lv-LV" sz="2700" dirty="0">
              <a:solidFill>
                <a:srgbClr val="000000"/>
              </a:solidFill>
              <a:latin typeface="Arial" panose="020B0604020202020204" pitchFamily="34" charset="0"/>
              <a:cs typeface="Arial" panose="020B0604020202020204" pitchFamily="34" charset="0"/>
            </a:endParaRPr>
          </a:p>
        </p:txBody>
      </p:sp>
      <p:sp>
        <p:nvSpPr>
          <p:cNvPr id="18" name="Oval 8"/>
          <p:cNvSpPr/>
          <p:nvPr/>
        </p:nvSpPr>
        <p:spPr>
          <a:xfrm>
            <a:off x="6644212" y="1835516"/>
            <a:ext cx="1948532" cy="199242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90 </a:t>
            </a:r>
            <a:r>
              <a:rPr lang="de-DE" sz="2700" dirty="0">
                <a:solidFill>
                  <a:srgbClr val="000000"/>
                </a:solidFill>
                <a:latin typeface="Arial" panose="020B0604020202020204" pitchFamily="34" charset="0"/>
                <a:cs typeface="Arial" panose="020B0604020202020204" pitchFamily="34" charset="0"/>
              </a:rPr>
              <a:t>Sek.</a:t>
            </a:r>
            <a:endParaRPr lang="lv-LV" sz="2700" dirty="0">
              <a:solidFill>
                <a:srgbClr val="000000"/>
              </a:solidFill>
              <a:latin typeface="Arial" panose="020B0604020202020204" pitchFamily="34" charset="0"/>
              <a:cs typeface="Arial" panose="020B0604020202020204" pitchFamily="34" charset="0"/>
            </a:endParaRPr>
          </a:p>
        </p:txBody>
      </p:sp>
      <p:sp>
        <p:nvSpPr>
          <p:cNvPr id="19" name="Oval 8"/>
          <p:cNvSpPr/>
          <p:nvPr/>
        </p:nvSpPr>
        <p:spPr>
          <a:xfrm>
            <a:off x="8734258" y="1835514"/>
            <a:ext cx="1948532" cy="199242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90 </a:t>
            </a:r>
            <a:r>
              <a:rPr lang="de-DE" sz="2700" dirty="0">
                <a:solidFill>
                  <a:srgbClr val="000000"/>
                </a:solidFill>
                <a:latin typeface="Arial" panose="020B0604020202020204" pitchFamily="34" charset="0"/>
                <a:cs typeface="Arial" panose="020B0604020202020204" pitchFamily="34" charset="0"/>
              </a:rPr>
              <a:t>Sek.</a:t>
            </a:r>
            <a:endParaRPr lang="lv-LV" sz="2700"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C9D82903-6276-4F1F-B612-D71AEE627796}"/>
              </a:ext>
            </a:extLst>
          </p:cNvPr>
          <p:cNvSpPr txBox="1"/>
          <p:nvPr/>
        </p:nvSpPr>
        <p:spPr>
          <a:xfrm>
            <a:off x="2293605" y="539638"/>
            <a:ext cx="8097386" cy="707886"/>
          </a:xfrm>
          <a:prstGeom prst="rect">
            <a:avLst/>
          </a:prstGeom>
          <a:noFill/>
        </p:spPr>
        <p:txBody>
          <a:bodyPr wrap="square" rtlCol="0">
            <a:spAutoFit/>
          </a:bodyPr>
          <a:lstStyle/>
          <a:p>
            <a:pPr algn="ctr"/>
            <a:r>
              <a:rPr lang="lv-LV" sz="4000" dirty="0" smtClean="0"/>
              <a:t>MARK</a:t>
            </a:r>
            <a:r>
              <a:rPr lang="de-DE" sz="4000" dirty="0" smtClean="0"/>
              <a:t>T DER IDEEN</a:t>
            </a:r>
            <a:endParaRPr lang="en-GB" sz="4000" dirty="0"/>
          </a:p>
        </p:txBody>
      </p:sp>
    </p:spTree>
    <p:extLst>
      <p:ext uri="{BB962C8B-B14F-4D97-AF65-F5344CB8AC3E}">
        <p14:creationId xmlns:p14="http://schemas.microsoft.com/office/powerpoint/2010/main" val="3655477964"/>
      </p:ext>
    </p:extLst>
  </p:cSld>
  <p:clrMapOvr>
    <a:masterClrMapping/>
  </p:clrMapOvr>
  <mc:AlternateContent xmlns:mc="http://schemas.openxmlformats.org/markup-compatibility/2006" xmlns:p14="http://schemas.microsoft.com/office/powerpoint/2010/main">
    <mc:Choice Requires="p14">
      <p:transition spd="slow" p14:dur="3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90000"/>
                                        <p:tgtEl>
                                          <p:spTgt spid="13"/>
                                        </p:tgtEl>
                                      </p:cBhvr>
                                    </p:animEffect>
                                    <p:set>
                                      <p:cBhvr>
                                        <p:cTn id="7" dur="1" fill="hold">
                                          <p:stCondLst>
                                            <p:cond delay="89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90000"/>
                                        <p:tgtEl>
                                          <p:spTgt spid="17"/>
                                        </p:tgtEl>
                                      </p:cBhvr>
                                    </p:animEffect>
                                    <p:set>
                                      <p:cBhvr>
                                        <p:cTn id="12" dur="1" fill="hold">
                                          <p:stCondLst>
                                            <p:cond delay="899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90000"/>
                                        <p:tgtEl>
                                          <p:spTgt spid="18"/>
                                        </p:tgtEl>
                                      </p:cBhvr>
                                    </p:animEffect>
                                    <p:set>
                                      <p:cBhvr>
                                        <p:cTn id="17" dur="1" fill="hold">
                                          <p:stCondLst>
                                            <p:cond delay="899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90000"/>
                                        <p:tgtEl>
                                          <p:spTgt spid="19"/>
                                        </p:tgtEl>
                                      </p:cBhvr>
                                    </p:animEffect>
                                    <p:set>
                                      <p:cBhvr>
                                        <p:cTn id="22" dur="1" fill="hold">
                                          <p:stCondLst>
                                            <p:cond delay="89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de-DE" dirty="0" smtClean="0"/>
              <a:t>ZIELE DES KURSES</a:t>
            </a:r>
            <a:r>
              <a:rPr lang="en-GB" dirty="0" smtClean="0"/>
              <a:t>:</a:t>
            </a:r>
            <a:endParaRPr lang="pt-PT" dirty="0"/>
          </a:p>
        </p:txBody>
      </p:sp>
      <p:sp>
        <p:nvSpPr>
          <p:cNvPr id="3" name="Content Placeholder 2"/>
          <p:cNvSpPr>
            <a:spLocks noGrp="1"/>
          </p:cNvSpPr>
          <p:nvPr>
            <p:ph idx="1"/>
          </p:nvPr>
        </p:nvSpPr>
        <p:spPr>
          <a:xfrm>
            <a:off x="1219199" y="1547447"/>
            <a:ext cx="7760677" cy="4624754"/>
          </a:xfrm>
        </p:spPr>
        <p:txBody>
          <a:bodyPr>
            <a:normAutofit/>
          </a:bodyPr>
          <a:lstStyle/>
          <a:p>
            <a:r>
              <a:rPr lang="de-DE" sz="3200" dirty="0" smtClean="0"/>
              <a:t>Zu </a:t>
            </a:r>
            <a:r>
              <a:rPr lang="de-DE" sz="3200" dirty="0"/>
              <a:t>verstehen wie der </a:t>
            </a:r>
            <a:r>
              <a:rPr lang="de-DE" sz="3200" b="1" dirty="0"/>
              <a:t>Design </a:t>
            </a:r>
            <a:r>
              <a:rPr lang="de-DE" sz="3200" b="1" dirty="0" err="1"/>
              <a:t>Thinking</a:t>
            </a:r>
            <a:r>
              <a:rPr lang="de-DE" sz="3200" b="1" dirty="0"/>
              <a:t> </a:t>
            </a:r>
            <a:r>
              <a:rPr lang="de-DE" sz="3200" dirty="0"/>
              <a:t>Ansatz bei Innovations- und Problemlösungsprozessen genutzt werden kann</a:t>
            </a:r>
          </a:p>
          <a:p>
            <a:r>
              <a:rPr lang="de-DE" sz="3200" dirty="0" smtClean="0"/>
              <a:t>Praktische </a:t>
            </a:r>
            <a:r>
              <a:rPr lang="de-DE" sz="3200" dirty="0"/>
              <a:t>Erprobung von Schritten des Design </a:t>
            </a:r>
            <a:r>
              <a:rPr lang="de-DE" sz="3200" dirty="0" err="1"/>
              <a:t>Thinking</a:t>
            </a:r>
            <a:r>
              <a:rPr lang="de-DE" sz="3200" dirty="0"/>
              <a:t> Prozesses</a:t>
            </a:r>
          </a:p>
          <a:p>
            <a:endParaRPr lang="lv-LV" sz="3200" dirty="0"/>
          </a:p>
          <a:p>
            <a:pPr marL="0" indent="0">
              <a:buNone/>
            </a:pPr>
            <a:r>
              <a:rPr lang="lv-LV" sz="2400" dirty="0"/>
              <a:t> </a:t>
            </a:r>
            <a:endParaRPr lang="pt-PT" sz="2400" dirty="0"/>
          </a:p>
        </p:txBody>
      </p:sp>
      <p:pic>
        <p:nvPicPr>
          <p:cNvPr id="1026" name="Picture 2" descr="AttÄlu rezultÄti vaicÄjumam âaimâ">
            <a:extLst>
              <a:ext uri="{FF2B5EF4-FFF2-40B4-BE49-F238E27FC236}">
                <a16:creationId xmlns="" xmlns:a16="http://schemas.microsoft.com/office/drawing/2014/main" id="{C39087E8-E9A6-4C23-89E5-A4FC0E77FD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1426" y="2171700"/>
            <a:ext cx="2858748" cy="285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72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266092" y="328246"/>
            <a:ext cx="9661343" cy="5833336"/>
          </a:xfrm>
        </p:spPr>
        <p:txBody>
          <a:bodyPr>
            <a:normAutofit lnSpcReduction="10000"/>
          </a:bodyPr>
          <a:lstStyle/>
          <a:p>
            <a:pPr marL="0" indent="0" algn="ctr">
              <a:buNone/>
            </a:pPr>
            <a:r>
              <a:rPr lang="de-DE" sz="4600" i="1" dirty="0" smtClean="0">
                <a:latin typeface="Century Gothic" panose="020B0502020202020204" pitchFamily="34" charset="0"/>
              </a:rPr>
              <a:t>“</a:t>
            </a:r>
            <a:r>
              <a:rPr lang="de-DE" sz="4600" i="1" dirty="0" smtClean="0">
                <a:solidFill>
                  <a:srgbClr val="FF0000"/>
                </a:solidFill>
                <a:latin typeface="Century Gothic" panose="020B0502020202020204" pitchFamily="34" charset="0"/>
              </a:rPr>
              <a:t>Design ist eine kreative Aktivität</a:t>
            </a:r>
            <a:r>
              <a:rPr lang="de-DE" sz="4600" i="1" dirty="0" smtClean="0">
                <a:latin typeface="Century Gothic" panose="020B0502020202020204" pitchFamily="34" charset="0"/>
              </a:rPr>
              <a:t>, deren Ziel es ist vielschichtige Qualitäten von Objekten, Prozessen, Dienstleistungen und ihren Systemen in ganzen Lebenszyklen zu etablieren.”</a:t>
            </a:r>
          </a:p>
          <a:p>
            <a:pPr marL="0" indent="0" algn="ctr">
              <a:buNone/>
            </a:pPr>
            <a:endParaRPr lang="de-DE" sz="4600" i="1" dirty="0" smtClean="0">
              <a:latin typeface="Century Gothic" panose="020B0502020202020204" pitchFamily="34" charset="0"/>
            </a:endParaRPr>
          </a:p>
          <a:p>
            <a:pPr marL="0" indent="0" algn="ctr">
              <a:buNone/>
            </a:pPr>
            <a:r>
              <a:rPr lang="de-DE" sz="3000" dirty="0" smtClean="0">
                <a:latin typeface="Century Gothic" panose="020B0502020202020204" pitchFamily="34" charset="0"/>
              </a:rPr>
              <a:t>Weltdesignverband</a:t>
            </a:r>
          </a:p>
          <a:p>
            <a:pPr marL="0" indent="0" algn="ctr">
              <a:buNone/>
            </a:pPr>
            <a:r>
              <a:rPr lang="de-DE" dirty="0" smtClean="0">
                <a:latin typeface="Century Gothic" panose="020B0502020202020204" pitchFamily="34" charset="0"/>
              </a:rPr>
              <a:t>(Quelle: https://www.huffingtonpost.com/soren-petersen/what-is-a-design-expert_b_1428817.html</a:t>
            </a:r>
            <a:r>
              <a:rPr lang="de-DE" i="1" dirty="0" smtClean="0">
                <a:latin typeface="Century Gothic" panose="020B0502020202020204" pitchFamily="34" charset="0"/>
              </a:rPr>
              <a:t>)</a:t>
            </a:r>
          </a:p>
          <a:p>
            <a:pPr marL="0" indent="0">
              <a:buNone/>
            </a:pPr>
            <a:endParaRPr lang="de-DE" sz="4000" i="1" dirty="0">
              <a:latin typeface="Century Gothic" panose="020B0502020202020204" pitchFamily="34" charset="0"/>
            </a:endParaRPr>
          </a:p>
        </p:txBody>
      </p:sp>
    </p:spTree>
    <p:extLst>
      <p:ext uri="{BB962C8B-B14F-4D97-AF65-F5344CB8AC3E}">
        <p14:creationId xmlns:p14="http://schemas.microsoft.com/office/powerpoint/2010/main" val="500677619"/>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8" y="194197"/>
            <a:ext cx="7508631" cy="973196"/>
          </a:xfrm>
        </p:spPr>
        <p:txBody>
          <a:bodyPr>
            <a:noAutofit/>
          </a:bodyPr>
          <a:lstStyle/>
          <a:p>
            <a:r>
              <a:rPr lang="de-DE" sz="4800" dirty="0" smtClean="0"/>
              <a:t>Was verstehen wir normalerweise unter dem Begriff </a:t>
            </a:r>
            <a:r>
              <a:rPr lang="lv-LV" sz="4800" dirty="0" smtClean="0"/>
              <a:t>«</a:t>
            </a:r>
            <a:r>
              <a:rPr lang="de-DE" sz="4800" dirty="0" smtClean="0"/>
              <a:t>D</a:t>
            </a:r>
            <a:r>
              <a:rPr lang="lv-LV" sz="4800" dirty="0" smtClean="0"/>
              <a:t>esign</a:t>
            </a:r>
            <a:r>
              <a:rPr lang="lv-LV" sz="4800" dirty="0"/>
              <a:t>»»?</a:t>
            </a:r>
            <a:endParaRPr lang="pt-PT" sz="4800" dirty="0"/>
          </a:p>
        </p:txBody>
      </p:sp>
      <p:sp>
        <p:nvSpPr>
          <p:cNvPr id="3" name="Content Placeholder 2"/>
          <p:cNvSpPr>
            <a:spLocks noGrp="1"/>
          </p:cNvSpPr>
          <p:nvPr>
            <p:ph idx="1"/>
          </p:nvPr>
        </p:nvSpPr>
        <p:spPr>
          <a:xfrm>
            <a:off x="2321170" y="2456593"/>
            <a:ext cx="9601200" cy="3581400"/>
          </a:xfrm>
        </p:spPr>
        <p:txBody>
          <a:bodyPr>
            <a:normAutofit/>
          </a:bodyPr>
          <a:lstStyle/>
          <a:p>
            <a:r>
              <a:rPr lang="lv-LV" sz="3600" dirty="0" smtClean="0"/>
              <a:t>Gra</a:t>
            </a:r>
            <a:r>
              <a:rPr lang="de-DE" sz="3600" dirty="0" err="1" smtClean="0"/>
              <a:t>fik</a:t>
            </a:r>
            <a:r>
              <a:rPr lang="lv-LV" sz="3600" dirty="0" smtClean="0"/>
              <a:t>design</a:t>
            </a:r>
            <a:endParaRPr lang="lv-LV" sz="3600" dirty="0"/>
          </a:p>
          <a:p>
            <a:r>
              <a:rPr lang="lv-LV" sz="3600" dirty="0" smtClean="0"/>
              <a:t>Produ</a:t>
            </a:r>
            <a:r>
              <a:rPr lang="de-DE" sz="3600" dirty="0" smtClean="0"/>
              <a:t>k</a:t>
            </a:r>
            <a:r>
              <a:rPr lang="lv-LV" sz="3600" dirty="0" smtClean="0"/>
              <a:t>tdesign</a:t>
            </a:r>
            <a:endParaRPr lang="lv-LV" sz="3600" dirty="0"/>
          </a:p>
          <a:p>
            <a:r>
              <a:rPr lang="de-DE" sz="3600" dirty="0" smtClean="0"/>
              <a:t>Design-Umgebung /</a:t>
            </a:r>
            <a:br>
              <a:rPr lang="de-DE" sz="3600" dirty="0" smtClean="0"/>
            </a:br>
            <a:r>
              <a:rPr lang="de-DE" sz="3600" dirty="0" smtClean="0"/>
              <a:t>Entwurfsumgebung</a:t>
            </a:r>
            <a:endParaRPr lang="lv-LV" sz="3600" dirty="0"/>
          </a:p>
          <a:p>
            <a:r>
              <a:rPr lang="lv-LV" sz="3600" dirty="0" err="1"/>
              <a:t>Etc</a:t>
            </a:r>
            <a:r>
              <a:rPr lang="lv-LV" sz="3600" dirty="0"/>
              <a:t>.</a:t>
            </a:r>
          </a:p>
        </p:txBody>
      </p:sp>
      <p:pic>
        <p:nvPicPr>
          <p:cNvPr id="4" name="Attēls 3">
            <a:extLst>
              <a:ext uri="{FF2B5EF4-FFF2-40B4-BE49-F238E27FC236}">
                <a16:creationId xmlns="" xmlns:a16="http://schemas.microsoft.com/office/drawing/2014/main" id="{BCA22361-CA1E-4CD5-BC6B-A55DAD7DB2BB}"/>
              </a:ext>
            </a:extLst>
          </p:cNvPr>
          <p:cNvPicPr>
            <a:picLocks noChangeAspect="1"/>
          </p:cNvPicPr>
          <p:nvPr/>
        </p:nvPicPr>
        <p:blipFill>
          <a:blip r:embed="rId2"/>
          <a:stretch>
            <a:fillRect/>
          </a:stretch>
        </p:blipFill>
        <p:spPr>
          <a:xfrm>
            <a:off x="7391399" y="3504863"/>
            <a:ext cx="3698631" cy="2465754"/>
          </a:xfrm>
          <a:prstGeom prst="rect">
            <a:avLst/>
          </a:prstGeom>
        </p:spPr>
      </p:pic>
      <p:pic>
        <p:nvPicPr>
          <p:cNvPr id="5" name="Attēls 4">
            <a:extLst>
              <a:ext uri="{FF2B5EF4-FFF2-40B4-BE49-F238E27FC236}">
                <a16:creationId xmlns="" xmlns:a16="http://schemas.microsoft.com/office/drawing/2014/main" id="{09C974A9-67BD-426A-8E0C-2F4F2CC0B317}"/>
              </a:ext>
            </a:extLst>
          </p:cNvPr>
          <p:cNvPicPr>
            <a:picLocks noChangeAspect="1"/>
          </p:cNvPicPr>
          <p:nvPr/>
        </p:nvPicPr>
        <p:blipFill>
          <a:blip r:embed="rId3"/>
          <a:stretch>
            <a:fillRect/>
          </a:stretch>
        </p:blipFill>
        <p:spPr>
          <a:xfrm>
            <a:off x="8493369" y="820007"/>
            <a:ext cx="3698631" cy="2442427"/>
          </a:xfrm>
          <a:prstGeom prst="rect">
            <a:avLst/>
          </a:prstGeom>
        </p:spPr>
      </p:pic>
    </p:spTree>
    <p:extLst>
      <p:ext uri="{BB962C8B-B14F-4D97-AF65-F5344CB8AC3E}">
        <p14:creationId xmlns:p14="http://schemas.microsoft.com/office/powerpoint/2010/main" val="27897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735" y="358320"/>
            <a:ext cx="8974274" cy="973196"/>
          </a:xfrm>
        </p:spPr>
        <p:txBody>
          <a:bodyPr>
            <a:noAutofit/>
          </a:bodyPr>
          <a:lstStyle/>
          <a:p>
            <a:r>
              <a:rPr lang="lv-LV" sz="4800" dirty="0" smtClean="0"/>
              <a:t>W</a:t>
            </a:r>
            <a:r>
              <a:rPr lang="de-DE" sz="4800" dirty="0" err="1" smtClean="0"/>
              <a:t>as</a:t>
            </a:r>
            <a:r>
              <a:rPr lang="de-DE" sz="4800" dirty="0" smtClean="0"/>
              <a:t> verstehen wir unter </a:t>
            </a:r>
            <a:r>
              <a:rPr lang="lv-LV" sz="4800" dirty="0" smtClean="0"/>
              <a:t>«</a:t>
            </a:r>
            <a:r>
              <a:rPr lang="de-DE" sz="4800" dirty="0" smtClean="0"/>
              <a:t>D</a:t>
            </a:r>
            <a:r>
              <a:rPr lang="lv-LV" sz="4800" dirty="0" smtClean="0"/>
              <a:t>esign</a:t>
            </a:r>
            <a:r>
              <a:rPr lang="lv-LV" sz="4800" dirty="0"/>
              <a:t>» </a:t>
            </a:r>
            <a:r>
              <a:rPr lang="de-DE" sz="4800" dirty="0" smtClean="0"/>
              <a:t>wenn wir an </a:t>
            </a:r>
            <a:r>
              <a:rPr lang="de-DE" sz="4800" b="1" dirty="0"/>
              <a:t>D</a:t>
            </a:r>
            <a:r>
              <a:rPr lang="lv-LV" sz="4800" b="1" dirty="0" smtClean="0"/>
              <a:t>esign </a:t>
            </a:r>
            <a:r>
              <a:rPr lang="de-DE" sz="4800" b="1" dirty="0" err="1" smtClean="0"/>
              <a:t>Th</a:t>
            </a:r>
            <a:r>
              <a:rPr lang="lv-LV" sz="4800" b="1" dirty="0" smtClean="0"/>
              <a:t>inking </a:t>
            </a:r>
            <a:r>
              <a:rPr lang="de-DE" sz="4800" b="1" dirty="0" smtClean="0"/>
              <a:t>als praktischen Planungs- und Problemlösungsprozess denken? </a:t>
            </a:r>
            <a:endParaRPr lang="pt-PT" sz="4800" dirty="0"/>
          </a:p>
        </p:txBody>
      </p:sp>
      <p:sp>
        <p:nvSpPr>
          <p:cNvPr id="3" name="Content Placeholder 2"/>
          <p:cNvSpPr>
            <a:spLocks noGrp="1"/>
          </p:cNvSpPr>
          <p:nvPr>
            <p:ph idx="1"/>
          </p:nvPr>
        </p:nvSpPr>
        <p:spPr>
          <a:xfrm>
            <a:off x="1746735" y="3317081"/>
            <a:ext cx="8270628" cy="2515913"/>
          </a:xfrm>
          <a:solidFill>
            <a:schemeClr val="accent1">
              <a:lumMod val="40000"/>
              <a:lumOff val="60000"/>
            </a:schemeClr>
          </a:solidFill>
          <a:ln>
            <a:solidFill>
              <a:srgbClr val="002060"/>
            </a:solidFill>
          </a:ln>
        </p:spPr>
        <p:txBody>
          <a:bodyPr>
            <a:normAutofit/>
          </a:bodyPr>
          <a:lstStyle/>
          <a:p>
            <a:pPr marL="0" indent="0" algn="ctr">
              <a:buNone/>
            </a:pPr>
            <a:endParaRPr lang="de-DE" sz="4800" b="1" dirty="0" smtClean="0">
              <a:solidFill>
                <a:srgbClr val="FF0000"/>
              </a:solidFill>
            </a:endParaRPr>
          </a:p>
          <a:p>
            <a:pPr marL="0" indent="0" algn="ctr">
              <a:buNone/>
            </a:pPr>
            <a:r>
              <a:rPr lang="de-DE" sz="4800" b="1" dirty="0" smtClean="0">
                <a:solidFill>
                  <a:srgbClr val="FF0000"/>
                </a:solidFill>
              </a:rPr>
              <a:t>DESIGN = Idee + Planung</a:t>
            </a:r>
          </a:p>
          <a:p>
            <a:pPr marL="0" indent="0" algn="ctr">
              <a:buNone/>
            </a:pPr>
            <a:endParaRPr lang="de-DE" sz="4800" b="1" dirty="0">
              <a:solidFill>
                <a:srgbClr val="FF0000"/>
              </a:solidFill>
            </a:endParaRPr>
          </a:p>
        </p:txBody>
      </p:sp>
    </p:spTree>
    <p:extLst>
      <p:ext uri="{BB962C8B-B14F-4D97-AF65-F5344CB8AC3E}">
        <p14:creationId xmlns:p14="http://schemas.microsoft.com/office/powerpoint/2010/main" val="129366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73B1584-D747-4DC4-B5B0-AEFA0A9F7C80}"/>
              </a:ext>
            </a:extLst>
          </p:cNvPr>
          <p:cNvSpPr>
            <a:spLocks noGrp="1"/>
          </p:cNvSpPr>
          <p:nvPr>
            <p:ph type="title"/>
          </p:nvPr>
        </p:nvSpPr>
        <p:spPr>
          <a:xfrm>
            <a:off x="1371599" y="353291"/>
            <a:ext cx="9601200" cy="1485900"/>
          </a:xfrm>
        </p:spPr>
        <p:txBody>
          <a:bodyPr>
            <a:normAutofit/>
          </a:bodyPr>
          <a:lstStyle/>
          <a:p>
            <a:r>
              <a:rPr lang="de-DE" dirty="0" smtClean="0"/>
              <a:t>DER DESIGNPROZESS WIRD DURCH DIE </a:t>
            </a:r>
            <a:r>
              <a:rPr lang="de-DE" b="1" dirty="0" smtClean="0"/>
              <a:t>4C</a:t>
            </a:r>
            <a:r>
              <a:rPr lang="de-DE" dirty="0" smtClean="0"/>
              <a:t>s CHARAKTERISIERT</a:t>
            </a:r>
            <a:endParaRPr lang="de-DE" dirty="0"/>
          </a:p>
        </p:txBody>
      </p:sp>
      <p:sp>
        <p:nvSpPr>
          <p:cNvPr id="3" name="Satura vietturis 2">
            <a:extLst>
              <a:ext uri="{FF2B5EF4-FFF2-40B4-BE49-F238E27FC236}">
                <a16:creationId xmlns="" xmlns:a16="http://schemas.microsoft.com/office/drawing/2014/main" id="{5EB388ED-0398-47BA-A5D9-E0C0FB30CF7F}"/>
              </a:ext>
            </a:extLst>
          </p:cNvPr>
          <p:cNvSpPr>
            <a:spLocks noGrp="1"/>
          </p:cNvSpPr>
          <p:nvPr>
            <p:ph idx="1"/>
          </p:nvPr>
        </p:nvSpPr>
        <p:spPr>
          <a:xfrm>
            <a:off x="732692" y="1647092"/>
            <a:ext cx="10879015" cy="4525108"/>
          </a:xfrm>
        </p:spPr>
        <p:txBody>
          <a:bodyPr>
            <a:normAutofit fontScale="92500" lnSpcReduction="20000"/>
          </a:bodyPr>
          <a:lstStyle/>
          <a:p>
            <a:r>
              <a:rPr lang="de-DE" sz="4000" b="1" dirty="0" smtClean="0"/>
              <a:t>C</a:t>
            </a:r>
            <a:r>
              <a:rPr lang="de-DE" sz="2800" b="1" dirty="0" smtClean="0"/>
              <a:t>REATIVITY (Kreativität) </a:t>
            </a:r>
            <a:r>
              <a:rPr lang="de-DE" sz="2800" dirty="0" smtClean="0"/>
              <a:t>– Kreierung von etwas, dass es vorher noch nicht gab</a:t>
            </a:r>
          </a:p>
          <a:p>
            <a:r>
              <a:rPr lang="de-DE" sz="4000" b="1" dirty="0" smtClean="0"/>
              <a:t>C</a:t>
            </a:r>
            <a:r>
              <a:rPr lang="de-DE" sz="2800" b="1" dirty="0" smtClean="0"/>
              <a:t>OMPLEXITY (Komplexität) </a:t>
            </a:r>
            <a:r>
              <a:rPr lang="de-DE" sz="2800" dirty="0" smtClean="0"/>
              <a:t>– Entscheidungen über viele Variablen und Parameter</a:t>
            </a:r>
          </a:p>
          <a:p>
            <a:r>
              <a:rPr lang="de-DE" sz="4000" b="1" dirty="0" smtClean="0"/>
              <a:t>C</a:t>
            </a:r>
            <a:r>
              <a:rPr lang="de-DE" sz="2800" b="1" dirty="0" smtClean="0"/>
              <a:t>OMPROMISE (Kompromiss)</a:t>
            </a:r>
            <a:r>
              <a:rPr lang="de-DE" sz="2800" dirty="0" smtClean="0"/>
              <a:t> – Ausbalancieren von manchmal gegensätzlichen Anforderungen (Kosten, Materialien, Produktion, etc.) </a:t>
            </a:r>
          </a:p>
          <a:p>
            <a:r>
              <a:rPr lang="de-DE" sz="4000" b="1" dirty="0" smtClean="0"/>
              <a:t>C</a:t>
            </a:r>
            <a:r>
              <a:rPr lang="de-DE" sz="2800" b="1" dirty="0" smtClean="0"/>
              <a:t>HOICE (Auswahl) – </a:t>
            </a:r>
            <a:r>
              <a:rPr lang="de-DE" sz="2800" dirty="0" smtClean="0"/>
              <a:t>Treffen von Entscheidungen zwischen vielfältigen Problemlösungen auf allen Ebenen - von grundlegenden Konzepten bis hin zu Endergebnissen </a:t>
            </a:r>
          </a:p>
          <a:p>
            <a:pPr marL="0" indent="0" algn="r">
              <a:buNone/>
            </a:pPr>
            <a:endParaRPr lang="de-DE" sz="2800" dirty="0" smtClean="0"/>
          </a:p>
          <a:p>
            <a:pPr marL="0" indent="0" algn="r">
              <a:buNone/>
            </a:pPr>
            <a:r>
              <a:rPr lang="de-DE" dirty="0" smtClean="0"/>
              <a:t>(Source: http://slideplayer.com/slide/5894743/)</a:t>
            </a:r>
            <a:endParaRPr lang="de-DE" dirty="0"/>
          </a:p>
        </p:txBody>
      </p:sp>
    </p:spTree>
    <p:extLst>
      <p:ext uri="{BB962C8B-B14F-4D97-AF65-F5344CB8AC3E}">
        <p14:creationId xmlns:p14="http://schemas.microsoft.com/office/powerpoint/2010/main" val="118235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78B0B00-3849-4ED3-9B3A-D9C87CB0B582}"/>
              </a:ext>
            </a:extLst>
          </p:cNvPr>
          <p:cNvSpPr>
            <a:spLocks noGrp="1"/>
          </p:cNvSpPr>
          <p:nvPr>
            <p:ph type="title"/>
          </p:nvPr>
        </p:nvSpPr>
        <p:spPr/>
        <p:txBody>
          <a:bodyPr>
            <a:normAutofit/>
          </a:bodyPr>
          <a:lstStyle/>
          <a:p>
            <a:r>
              <a:rPr lang="de-DE" dirty="0" smtClean="0"/>
              <a:t>DIE 6 SCHRITTE DES DESIGN THINKING PROZESSES IM DETAIL</a:t>
            </a:r>
            <a:endParaRPr lang="en-GB" dirty="0"/>
          </a:p>
        </p:txBody>
      </p:sp>
      <p:sp>
        <p:nvSpPr>
          <p:cNvPr id="3" name="Satura vietturis 2">
            <a:extLst>
              <a:ext uri="{FF2B5EF4-FFF2-40B4-BE49-F238E27FC236}">
                <a16:creationId xmlns="" xmlns:a16="http://schemas.microsoft.com/office/drawing/2014/main" id="{4A58A1BF-B10D-4380-A7AF-1BAEA34D2F2C}"/>
              </a:ext>
            </a:extLst>
          </p:cNvPr>
          <p:cNvSpPr>
            <a:spLocks noGrp="1"/>
          </p:cNvSpPr>
          <p:nvPr>
            <p:ph idx="1"/>
          </p:nvPr>
        </p:nvSpPr>
        <p:spPr>
          <a:prstGeom prst="rect">
            <a:avLst/>
          </a:prstGeom>
        </p:spPr>
        <p:txBody>
          <a:bodyPr/>
          <a:lstStyle/>
          <a:p>
            <a:pPr marL="0" indent="0">
              <a:buNone/>
            </a:pPr>
            <a:endParaRPr lang="lv-LV" dirty="0"/>
          </a:p>
          <a:p>
            <a:pPr marL="457200" indent="-457200">
              <a:buAutoNum type="arabicPeriod"/>
            </a:pPr>
            <a:endParaRPr lang="lv-LV" dirty="0"/>
          </a:p>
          <a:p>
            <a:pPr marL="457200" indent="-457200">
              <a:buAutoNum type="arabicPeriod"/>
            </a:pPr>
            <a:endParaRPr lang="en-GB" dirty="0"/>
          </a:p>
        </p:txBody>
      </p:sp>
      <p:graphicFrame>
        <p:nvGraphicFramePr>
          <p:cNvPr id="6" name="Shēma 5">
            <a:extLst>
              <a:ext uri="{FF2B5EF4-FFF2-40B4-BE49-F238E27FC236}">
                <a16:creationId xmlns="" xmlns:a16="http://schemas.microsoft.com/office/drawing/2014/main" id="{57DA84E3-5D85-4F9F-91BC-265541209263}"/>
              </a:ext>
            </a:extLst>
          </p:cNvPr>
          <p:cNvGraphicFramePr/>
          <p:nvPr>
            <p:extLst>
              <p:ext uri="{D42A27DB-BD31-4B8C-83A1-F6EECF244321}">
                <p14:modId xmlns:p14="http://schemas.microsoft.com/office/powerpoint/2010/main" val="1814092842"/>
              </p:ext>
            </p:extLst>
          </p:nvPr>
        </p:nvGraphicFramePr>
        <p:xfrm>
          <a:off x="1902691" y="2087418"/>
          <a:ext cx="8257309" cy="4050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aisnstūris 7">
            <a:extLst>
              <a:ext uri="{FF2B5EF4-FFF2-40B4-BE49-F238E27FC236}">
                <a16:creationId xmlns="" xmlns:a16="http://schemas.microsoft.com/office/drawing/2014/main" id="{2100CECD-F115-4CD7-ADE9-3397AD5E9137}"/>
              </a:ext>
            </a:extLst>
          </p:cNvPr>
          <p:cNvSpPr/>
          <p:nvPr/>
        </p:nvSpPr>
        <p:spPr>
          <a:xfrm>
            <a:off x="7666182" y="4257965"/>
            <a:ext cx="2493818" cy="1514764"/>
          </a:xfrm>
          <a:prstGeom prst="rect">
            <a:avLst/>
          </a:prstGeom>
          <a:solidFill>
            <a:schemeClr val="accent6">
              <a:lumMod val="75000"/>
            </a:schemeClr>
          </a:solidFill>
        </p:spPr>
        <p:style>
          <a:lnRef idx="2">
            <a:schemeClr val="lt1">
              <a:hueOff val="0"/>
              <a:satOff val="0"/>
              <a:lumOff val="0"/>
              <a:alphaOff val="0"/>
            </a:schemeClr>
          </a:lnRef>
          <a:fillRef idx="1">
            <a:schemeClr val="accent5">
              <a:hueOff val="8832355"/>
              <a:satOff val="28758"/>
              <a:lumOff val="10000"/>
              <a:alphaOff val="0"/>
            </a:schemeClr>
          </a:fillRef>
          <a:effectRef idx="0">
            <a:schemeClr val="accent5">
              <a:hueOff val="8832355"/>
              <a:satOff val="28758"/>
              <a:lumOff val="10000"/>
              <a:alphaOff val="0"/>
            </a:schemeClr>
          </a:effectRef>
          <a:fontRef idx="minor">
            <a:schemeClr val="lt1"/>
          </a:fontRef>
        </p:style>
        <p:txBody>
          <a:bodyPr/>
          <a:lstStyle/>
          <a:p>
            <a:endParaRPr lang="lv-LV" sz="2600" dirty="0"/>
          </a:p>
          <a:p>
            <a:r>
              <a:rPr lang="lv-LV" sz="2600" dirty="0"/>
              <a:t>	6. Test</a:t>
            </a:r>
            <a:endParaRPr lang="en-GB" sz="2600" dirty="0"/>
          </a:p>
        </p:txBody>
      </p:sp>
      <p:sp>
        <p:nvSpPr>
          <p:cNvPr id="10" name="TextBox 9">
            <a:extLst>
              <a:ext uri="{FF2B5EF4-FFF2-40B4-BE49-F238E27FC236}">
                <a16:creationId xmlns="" xmlns:a16="http://schemas.microsoft.com/office/drawing/2014/main" id="{76A5C5BB-64EA-4FDA-91A7-7C2150AC9144}"/>
              </a:ext>
            </a:extLst>
          </p:cNvPr>
          <p:cNvSpPr txBox="1"/>
          <p:nvPr/>
        </p:nvSpPr>
        <p:spPr>
          <a:xfrm>
            <a:off x="3934693" y="5849034"/>
            <a:ext cx="8257308" cy="369332"/>
          </a:xfrm>
          <a:prstGeom prst="rect">
            <a:avLst/>
          </a:prstGeom>
          <a:noFill/>
        </p:spPr>
        <p:txBody>
          <a:bodyPr wrap="square" rtlCol="0">
            <a:spAutoFit/>
          </a:bodyPr>
          <a:lstStyle/>
          <a:p>
            <a:r>
              <a:rPr lang="lv-LV" dirty="0" smtClean="0"/>
              <a:t>(</a:t>
            </a:r>
            <a:r>
              <a:rPr lang="de-DE" dirty="0" smtClean="0"/>
              <a:t>Quelle</a:t>
            </a:r>
            <a:r>
              <a:rPr lang="lv-LV" dirty="0" smtClean="0"/>
              <a:t>: </a:t>
            </a:r>
            <a:r>
              <a:rPr lang="lv-LV" dirty="0"/>
              <a:t>https://experience.sap.com/skillup/introduction-to-design-thinking/)</a:t>
            </a:r>
            <a:endParaRPr lang="en-GB" dirty="0"/>
          </a:p>
        </p:txBody>
      </p:sp>
    </p:spTree>
    <p:extLst>
      <p:ext uri="{BB962C8B-B14F-4D97-AF65-F5344CB8AC3E}">
        <p14:creationId xmlns:p14="http://schemas.microsoft.com/office/powerpoint/2010/main" val="181965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78B0B00-3849-4ED3-9B3A-D9C87CB0B582}"/>
              </a:ext>
            </a:extLst>
          </p:cNvPr>
          <p:cNvSpPr>
            <a:spLocks noGrp="1"/>
          </p:cNvSpPr>
          <p:nvPr>
            <p:ph type="title"/>
          </p:nvPr>
        </p:nvSpPr>
        <p:spPr>
          <a:xfrm>
            <a:off x="1371600" y="173736"/>
            <a:ext cx="9601200" cy="1485900"/>
          </a:xfrm>
        </p:spPr>
        <p:txBody>
          <a:bodyPr>
            <a:normAutofit fontScale="90000"/>
          </a:bodyPr>
          <a:lstStyle/>
          <a:p>
            <a:r>
              <a:rPr lang="lv-LV" dirty="0"/>
              <a:t>PRA</a:t>
            </a:r>
            <a:r>
              <a:rPr lang="de-DE" dirty="0"/>
              <a:t>KTISCHE AUFGABE</a:t>
            </a:r>
            <a:r>
              <a:rPr lang="lv-LV" dirty="0"/>
              <a:t>: G</a:t>
            </a:r>
            <a:r>
              <a:rPr lang="de-DE" dirty="0"/>
              <a:t>RUPPENARBEIT</a:t>
            </a:r>
            <a:r>
              <a:rPr lang="lv-LV" dirty="0"/>
              <a:t/>
            </a:r>
            <a:br>
              <a:rPr lang="lv-LV" dirty="0"/>
            </a:br>
            <a:r>
              <a:rPr lang="de-DE" sz="2400" dirty="0" smtClean="0"/>
              <a:t>Komplettieren Sie zunächst </a:t>
            </a:r>
            <a:r>
              <a:rPr lang="de-DE" sz="2400" dirty="0" smtClean="0"/>
              <a:t>die 5 </a:t>
            </a:r>
            <a:r>
              <a:rPr lang="de-DE" sz="2400" dirty="0" smtClean="0"/>
              <a:t>Schritte von Design </a:t>
            </a:r>
            <a:r>
              <a:rPr lang="de-DE" sz="2400" dirty="0" err="1" smtClean="0"/>
              <a:t>Thinking</a:t>
            </a:r>
            <a:r>
              <a:rPr lang="de-DE" sz="2400" dirty="0" smtClean="0"/>
              <a:t>, um an der Erfindung eines neues Produkts/ Dienstleistung zu arbeiten</a:t>
            </a:r>
            <a:r>
              <a:rPr lang="lv-LV" sz="2400" dirty="0" smtClean="0"/>
              <a:t>! </a:t>
            </a:r>
            <a:r>
              <a:rPr lang="de-DE" sz="2400" u="sng" dirty="0" smtClean="0"/>
              <a:t>Befolgen Sie die Instruktionen, die auf den folgenden Folien gegeben werden</a:t>
            </a:r>
            <a:r>
              <a:rPr lang="lv-LV" sz="2400" u="sng" dirty="0" smtClean="0"/>
              <a:t>!</a:t>
            </a:r>
            <a:endParaRPr lang="en-GB" sz="2400" dirty="0"/>
          </a:p>
        </p:txBody>
      </p:sp>
      <p:sp>
        <p:nvSpPr>
          <p:cNvPr id="3" name="Satura vietturis 2">
            <a:extLst>
              <a:ext uri="{FF2B5EF4-FFF2-40B4-BE49-F238E27FC236}">
                <a16:creationId xmlns="" xmlns:a16="http://schemas.microsoft.com/office/drawing/2014/main" id="{4A58A1BF-B10D-4380-A7AF-1BAEA34D2F2C}"/>
              </a:ext>
            </a:extLst>
          </p:cNvPr>
          <p:cNvSpPr>
            <a:spLocks noGrp="1"/>
          </p:cNvSpPr>
          <p:nvPr>
            <p:ph idx="1"/>
          </p:nvPr>
        </p:nvSpPr>
        <p:spPr>
          <a:prstGeom prst="rect">
            <a:avLst/>
          </a:prstGeom>
        </p:spPr>
        <p:txBody>
          <a:bodyPr/>
          <a:lstStyle/>
          <a:p>
            <a:pPr marL="0" indent="0">
              <a:buNone/>
            </a:pPr>
            <a:endParaRPr lang="lv-LV" dirty="0"/>
          </a:p>
          <a:p>
            <a:pPr marL="457200" indent="-457200">
              <a:buAutoNum type="arabicPeriod"/>
            </a:pPr>
            <a:endParaRPr lang="lv-LV" dirty="0"/>
          </a:p>
          <a:p>
            <a:pPr marL="457200" indent="-457200">
              <a:buAutoNum type="arabicPeriod"/>
            </a:pPr>
            <a:endParaRPr lang="en-GB" dirty="0"/>
          </a:p>
        </p:txBody>
      </p:sp>
      <p:graphicFrame>
        <p:nvGraphicFramePr>
          <p:cNvPr id="6" name="Shēma 5">
            <a:extLst>
              <a:ext uri="{FF2B5EF4-FFF2-40B4-BE49-F238E27FC236}">
                <a16:creationId xmlns="" xmlns:a16="http://schemas.microsoft.com/office/drawing/2014/main" id="{57DA84E3-5D85-4F9F-91BC-265541209263}"/>
              </a:ext>
            </a:extLst>
          </p:cNvPr>
          <p:cNvGraphicFramePr/>
          <p:nvPr>
            <p:extLst>
              <p:ext uri="{D42A27DB-BD31-4B8C-83A1-F6EECF244321}">
                <p14:modId xmlns:p14="http://schemas.microsoft.com/office/powerpoint/2010/main" val="717002339"/>
              </p:ext>
            </p:extLst>
          </p:nvPr>
        </p:nvGraphicFramePr>
        <p:xfrm>
          <a:off x="1902691" y="2087418"/>
          <a:ext cx="8257309" cy="4050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aisnstūris 7">
            <a:extLst>
              <a:ext uri="{FF2B5EF4-FFF2-40B4-BE49-F238E27FC236}">
                <a16:creationId xmlns="" xmlns:a16="http://schemas.microsoft.com/office/drawing/2014/main" id="{2100CECD-F115-4CD7-ADE9-3397AD5E9137}"/>
              </a:ext>
            </a:extLst>
          </p:cNvPr>
          <p:cNvSpPr/>
          <p:nvPr/>
        </p:nvSpPr>
        <p:spPr>
          <a:xfrm>
            <a:off x="7666182" y="4257965"/>
            <a:ext cx="2493818" cy="1514764"/>
          </a:xfrm>
          <a:prstGeom prst="rect">
            <a:avLst/>
          </a:prstGeom>
          <a:solidFill>
            <a:schemeClr val="accent6">
              <a:lumMod val="75000"/>
            </a:schemeClr>
          </a:solidFill>
        </p:spPr>
        <p:style>
          <a:lnRef idx="2">
            <a:schemeClr val="lt1">
              <a:hueOff val="0"/>
              <a:satOff val="0"/>
              <a:lumOff val="0"/>
              <a:alphaOff val="0"/>
            </a:schemeClr>
          </a:lnRef>
          <a:fillRef idx="1">
            <a:schemeClr val="accent5">
              <a:hueOff val="8832355"/>
              <a:satOff val="28758"/>
              <a:lumOff val="10000"/>
              <a:alphaOff val="0"/>
            </a:schemeClr>
          </a:fillRef>
          <a:effectRef idx="0">
            <a:schemeClr val="accent5">
              <a:hueOff val="8832355"/>
              <a:satOff val="28758"/>
              <a:lumOff val="10000"/>
              <a:alphaOff val="0"/>
            </a:schemeClr>
          </a:effectRef>
          <a:fontRef idx="minor">
            <a:schemeClr val="lt1"/>
          </a:fontRef>
        </p:style>
        <p:txBody>
          <a:bodyPr/>
          <a:lstStyle/>
          <a:p>
            <a:endParaRPr lang="lv-LV" sz="2600" dirty="0"/>
          </a:p>
          <a:p>
            <a:r>
              <a:rPr lang="lv-LV" sz="2600" dirty="0"/>
              <a:t>	6. Test</a:t>
            </a:r>
            <a:endParaRPr lang="en-GB" sz="2600" dirty="0"/>
          </a:p>
        </p:txBody>
      </p:sp>
      <p:sp>
        <p:nvSpPr>
          <p:cNvPr id="10" name="TextBox 9">
            <a:extLst>
              <a:ext uri="{FF2B5EF4-FFF2-40B4-BE49-F238E27FC236}">
                <a16:creationId xmlns="" xmlns:a16="http://schemas.microsoft.com/office/drawing/2014/main" id="{76A5C5BB-64EA-4FDA-91A7-7C2150AC9144}"/>
              </a:ext>
            </a:extLst>
          </p:cNvPr>
          <p:cNvSpPr txBox="1"/>
          <p:nvPr/>
        </p:nvSpPr>
        <p:spPr>
          <a:xfrm>
            <a:off x="3934693" y="5849034"/>
            <a:ext cx="8257308" cy="369332"/>
          </a:xfrm>
          <a:prstGeom prst="rect">
            <a:avLst/>
          </a:prstGeom>
          <a:noFill/>
        </p:spPr>
        <p:txBody>
          <a:bodyPr wrap="square" rtlCol="0">
            <a:spAutoFit/>
          </a:bodyPr>
          <a:lstStyle/>
          <a:p>
            <a:r>
              <a:rPr lang="lv-LV" dirty="0" smtClean="0"/>
              <a:t>(</a:t>
            </a:r>
            <a:r>
              <a:rPr lang="de-DE" dirty="0" smtClean="0"/>
              <a:t>Quelle</a:t>
            </a:r>
            <a:r>
              <a:rPr lang="lv-LV" dirty="0" smtClean="0"/>
              <a:t>: </a:t>
            </a:r>
            <a:r>
              <a:rPr lang="lv-LV" dirty="0"/>
              <a:t>https://experience.sap.com/skillup/introduction-to-design-thinking/)</a:t>
            </a:r>
            <a:endParaRPr lang="en-GB" dirty="0"/>
          </a:p>
        </p:txBody>
      </p:sp>
    </p:spTree>
    <p:extLst>
      <p:ext uri="{BB962C8B-B14F-4D97-AF65-F5344CB8AC3E}">
        <p14:creationId xmlns:p14="http://schemas.microsoft.com/office/powerpoint/2010/main" val="404868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6F2A85B4-8B28-42CF-987B-CA80D4B3E281}"/>
              </a:ext>
            </a:extLst>
          </p:cNvPr>
          <p:cNvSpPr>
            <a:spLocks noGrp="1"/>
          </p:cNvSpPr>
          <p:nvPr>
            <p:ph idx="1"/>
          </p:nvPr>
        </p:nvSpPr>
        <p:spPr>
          <a:xfrm>
            <a:off x="1297709" y="2567354"/>
            <a:ext cx="9601200" cy="3581400"/>
          </a:xfrm>
        </p:spPr>
        <p:txBody>
          <a:bodyPr>
            <a:normAutofit/>
          </a:bodyPr>
          <a:lstStyle/>
          <a:p>
            <a:pPr marL="0" indent="0">
              <a:buNone/>
            </a:pPr>
            <a:r>
              <a:rPr lang="de-DE" sz="3600" dirty="0" smtClean="0"/>
              <a:t>Kreieren Sie in Ihrem Team eine Kollage mit Bildern und Zeichnungen auf einem Blatt Papier, </a:t>
            </a:r>
            <a:r>
              <a:rPr lang="de-DE" sz="3600" dirty="0" smtClean="0"/>
              <a:t>das </a:t>
            </a:r>
            <a:r>
              <a:rPr lang="de-DE" sz="3600" dirty="0" smtClean="0"/>
              <a:t>ihre Gefühle, Gedanken und Assoziierungen in Bezug auf die Zielgruppe des Produkts </a:t>
            </a:r>
            <a:r>
              <a:rPr lang="de-DE" sz="3600" dirty="0" smtClean="0"/>
              <a:t>wiedergibt</a:t>
            </a:r>
            <a:endParaRPr lang="de-DE" sz="3600" dirty="0" smtClean="0"/>
          </a:p>
        </p:txBody>
      </p:sp>
      <p:grpSp>
        <p:nvGrpSpPr>
          <p:cNvPr id="6" name="Grupa 5">
            <a:extLst>
              <a:ext uri="{FF2B5EF4-FFF2-40B4-BE49-F238E27FC236}">
                <a16:creationId xmlns="" xmlns:a16="http://schemas.microsoft.com/office/drawing/2014/main" id="{9B14285B-F09F-43B3-8D21-DDC1FE6E2248}"/>
              </a:ext>
            </a:extLst>
          </p:cNvPr>
          <p:cNvGrpSpPr/>
          <p:nvPr/>
        </p:nvGrpSpPr>
        <p:grpSpPr>
          <a:xfrm>
            <a:off x="5092122" y="394275"/>
            <a:ext cx="2766417" cy="1818838"/>
            <a:chOff x="0" y="304317"/>
            <a:chExt cx="2580409" cy="1592119"/>
          </a:xfrm>
        </p:grpSpPr>
        <p:sp>
          <p:nvSpPr>
            <p:cNvPr id="7" name="Taisnstūris 6">
              <a:extLst>
                <a:ext uri="{FF2B5EF4-FFF2-40B4-BE49-F238E27FC236}">
                  <a16:creationId xmlns="" xmlns:a16="http://schemas.microsoft.com/office/drawing/2014/main" id="{981DC401-F1AE-4ABB-993A-ED2BCE2755B9}"/>
                </a:ext>
              </a:extLst>
            </p:cNvPr>
            <p:cNvSpPr/>
            <p:nvPr/>
          </p:nvSpPr>
          <p:spPr>
            <a:xfrm>
              <a:off x="0" y="348191"/>
              <a:ext cx="2580409" cy="154824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TextBox 7">
              <a:extLst>
                <a:ext uri="{FF2B5EF4-FFF2-40B4-BE49-F238E27FC236}">
                  <a16:creationId xmlns="" xmlns:a16="http://schemas.microsoft.com/office/drawing/2014/main" id="{A00DA1D0-2A78-4387-8906-183FC322563C}"/>
                </a:ext>
              </a:extLst>
            </p:cNvPr>
            <p:cNvSpPr txBox="1"/>
            <p:nvPr/>
          </p:nvSpPr>
          <p:spPr>
            <a:xfrm>
              <a:off x="0" y="304317"/>
              <a:ext cx="2580409" cy="1548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r>
                <a:rPr lang="de-DE" sz="2600" dirty="0" smtClean="0"/>
                <a:t>1. Verstehen </a:t>
              </a:r>
              <a:r>
                <a:rPr lang="de-DE" sz="2600" dirty="0"/>
                <a:t>des Problems (</a:t>
              </a:r>
              <a:r>
                <a:rPr lang="de-DE" sz="2600" dirty="0" smtClean="0"/>
                <a:t>Recherche-prozess</a:t>
              </a:r>
              <a:r>
                <a:rPr lang="de-DE" sz="2600" dirty="0"/>
                <a:t>) </a:t>
              </a:r>
            </a:p>
          </p:txBody>
        </p:sp>
      </p:grpSp>
      <p:sp>
        <p:nvSpPr>
          <p:cNvPr id="9" name="Oval 8">
            <a:extLst>
              <a:ext uri="{FF2B5EF4-FFF2-40B4-BE49-F238E27FC236}">
                <a16:creationId xmlns="" xmlns:a16="http://schemas.microsoft.com/office/drawing/2014/main" id="{4F7C38DE-3A97-4DBF-B498-346FC6E1956A}"/>
              </a:ext>
            </a:extLst>
          </p:cNvPr>
          <p:cNvSpPr/>
          <p:nvPr/>
        </p:nvSpPr>
        <p:spPr>
          <a:xfrm>
            <a:off x="10067637" y="394275"/>
            <a:ext cx="1662545" cy="15261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lv-LV" sz="2700" dirty="0">
                <a:solidFill>
                  <a:srgbClr val="000000"/>
                </a:solidFill>
                <a:latin typeface="Arial" panose="020B0604020202020204" pitchFamily="34" charset="0"/>
                <a:cs typeface="Arial" panose="020B0604020202020204" pitchFamily="34" charset="0"/>
              </a:rPr>
              <a:t>10 </a:t>
            </a:r>
            <a:r>
              <a:rPr lang="de-DE" sz="2700" dirty="0" smtClean="0">
                <a:solidFill>
                  <a:srgbClr val="000000"/>
                </a:solidFill>
                <a:latin typeface="Arial" panose="020B0604020202020204" pitchFamily="34" charset="0"/>
                <a:cs typeface="Arial" panose="020B0604020202020204" pitchFamily="34" charset="0"/>
              </a:rPr>
              <a:t>Min.</a:t>
            </a:r>
            <a:endParaRPr lang="lv-LV" sz="27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75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00"/>
                                        <p:tgtEl>
                                          <p:spTgt spid="9"/>
                                        </p:tgtEl>
                                      </p:cBhvr>
                                    </p:animEffect>
                                    <p:set>
                                      <p:cBhvr>
                                        <p:cTn id="7" dur="1" fill="hold">
                                          <p:stCondLst>
                                            <p:cond delay="59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Crop">
  <a:themeElements>
    <a:clrScheme name="Custom 2">
      <a:dk1>
        <a:srgbClr val="7F7F7F"/>
      </a:dk1>
      <a:lt1>
        <a:srgbClr val="D8D8D8"/>
      </a:lt1>
      <a:dk2>
        <a:srgbClr val="7F7F7F"/>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B2F51DC8BCD842AEA0230FA5F70874" ma:contentTypeVersion="10" ma:contentTypeDescription="Create a new document." ma:contentTypeScope="" ma:versionID="8ae106a829754f24cc973c3cdd620503">
  <xsd:schema xmlns:xsd="http://www.w3.org/2001/XMLSchema" xmlns:xs="http://www.w3.org/2001/XMLSchema" xmlns:p="http://schemas.microsoft.com/office/2006/metadata/properties" xmlns:ns2="3676899b-cb0d-4359-97f9-bb7bfdc3fc69" xmlns:ns3="fe3d41e9-ea37-457e-9c5b-72381d8f411b" targetNamespace="http://schemas.microsoft.com/office/2006/metadata/properties" ma:root="true" ma:fieldsID="380409f325b7c02eb46f5754a029dc73" ns2:_="" ns3:_="">
    <xsd:import namespace="3676899b-cb0d-4359-97f9-bb7bfdc3fc69"/>
    <xsd:import namespace="fe3d41e9-ea37-457e-9c5b-72381d8f411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6899b-cb0d-4359-97f9-bb7bfdc3fc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3d41e9-ea37-457e-9c5b-72381d8f411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1DBCF2-BD99-4E47-8446-439069B40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76899b-cb0d-4359-97f9-bb7bfdc3fc69"/>
    <ds:schemaRef ds:uri="fe3d41e9-ea37-457e-9c5b-72381d8f4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A9204F-12FB-41FD-89F7-096E6042E112}">
  <ds:schemaRefs>
    <ds:schemaRef ds:uri="http://schemas.microsoft.com/sharepoint/v3/contenttype/forms"/>
  </ds:schemaRefs>
</ds:datastoreItem>
</file>

<file path=customXml/itemProps3.xml><?xml version="1.0" encoding="utf-8"?>
<ds:datastoreItem xmlns:ds="http://schemas.openxmlformats.org/officeDocument/2006/customXml" ds:itemID="{920999BB-1BF5-40CA-B368-E3B6324D7248}">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676899b-cb0d-4359-97f9-bb7bfdc3fc69"/>
    <ds:schemaRef ds:uri="http://purl.org/dc/terms/"/>
    <ds:schemaRef ds:uri="http://schemas.openxmlformats.org/package/2006/metadata/core-properties"/>
    <ds:schemaRef ds:uri="fe3d41e9-ea37-457e-9c5b-72381d8f411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Crop</Template>
  <TotalTime>0</TotalTime>
  <Words>636</Words>
  <Application>Microsoft Office PowerPoint</Application>
  <PresentationFormat>Benutzerdefiniert</PresentationFormat>
  <Paragraphs>86</Paragraphs>
  <Slides>15</Slides>
  <Notes>1</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Crop</vt:lpstr>
      <vt:lpstr>DESIGN THINKING</vt:lpstr>
      <vt:lpstr>ZIELE DES KURSES:</vt:lpstr>
      <vt:lpstr>PowerPoint-Präsentation</vt:lpstr>
      <vt:lpstr>Was verstehen wir normalerweise unter dem Begriff «Design»»?</vt:lpstr>
      <vt:lpstr>Was verstehen wir unter «Design» wenn wir an Design Thinking als praktischen Planungs- und Problemlösungsprozess denken? </vt:lpstr>
      <vt:lpstr>DER DESIGNPROZESS WIRD DURCH DIE 4Cs CHARAKTERISIERT</vt:lpstr>
      <vt:lpstr>DIE 6 SCHRITTE DES DESIGN THINKING PROZESSES IM DETAIL</vt:lpstr>
      <vt:lpstr>PRAKTISCHE AUFGABE: GRUPPENARBEIT Komplettieren Sie zunächst die 5 Schritte von Design Thinking, um an der Erfindung eines neues Produkts/ Dienstleistung zu arbeiten! Befolgen Sie die Instruktionen, die auf den folgenden Folien gegeben werden!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Tânia S. Avelino</dc:creator>
  <cp:lastModifiedBy>Elisabeth Hödl</cp:lastModifiedBy>
  <cp:revision>52</cp:revision>
  <dcterms:created xsi:type="dcterms:W3CDTF">2017-05-25T09:29:09Z</dcterms:created>
  <dcterms:modified xsi:type="dcterms:W3CDTF">2018-08-23T11:01:58Z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0x010100C3B2F51DC8BCD842AEA0230FA5F70874</vt:lpwstr>
  </property>
</Properties>
</file>