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3"/>
  </p:notesMasterIdLst>
  <p:sldIdLst>
    <p:sldId id="256" r:id="rId5"/>
    <p:sldId id="257" r:id="rId6"/>
    <p:sldId id="324" r:id="rId7"/>
    <p:sldId id="325" r:id="rId8"/>
    <p:sldId id="327" r:id="rId9"/>
    <p:sldId id="328" r:id="rId10"/>
    <p:sldId id="331" r:id="rId11"/>
    <p:sldId id="33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1A3D8-B4AA-4D01-B398-50E16A213FBA}" v="2" dt="2018-07-17T08:51:47.252"/>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ze Mileiko" userId="49c5799c-0bbe-4723-9f95-3a3795aa34a2" providerId="ADAL" clId="{3241A3D8-B4AA-4D01-B398-50E16A213FBA}"/>
    <pc:docChg chg="delSld">
      <pc:chgData name="Ilze Mileiko" userId="49c5799c-0bbe-4723-9f95-3a3795aa34a2" providerId="ADAL" clId="{3241A3D8-B4AA-4D01-B398-50E16A213FBA}" dt="2018-07-17T08:51:47.252" v="1" actId="2696"/>
      <pc:docMkLst>
        <pc:docMk/>
      </pc:docMkLst>
      <pc:sldChg chg="del">
        <pc:chgData name="Ilze Mileiko" userId="49c5799c-0bbe-4723-9f95-3a3795aa34a2" providerId="ADAL" clId="{3241A3D8-B4AA-4D01-B398-50E16A213FBA}" dt="2018-07-17T08:43:47.102" v="0" actId="2696"/>
        <pc:sldMkLst>
          <pc:docMk/>
          <pc:sldMk cId="376564719" sldId="259"/>
        </pc:sldMkLst>
      </pc:sldChg>
      <pc:sldChg chg="del">
        <pc:chgData name="Ilze Mileiko" userId="49c5799c-0bbe-4723-9f95-3a3795aa34a2" providerId="ADAL" clId="{3241A3D8-B4AA-4D01-B398-50E16A213FBA}" dt="2018-07-17T08:51:47.252" v="1" actId="2696"/>
        <pc:sldMkLst>
          <pc:docMk/>
          <pc:sldMk cId="3801186528" sldId="329"/>
        </pc:sldMkLst>
      </pc:sldChg>
    </pc:docChg>
  </pc:docChgLst>
  <pc:docChgLst>
    <pc:chgData name="Ilze Mileiko" userId="49c5799c-0bbe-4723-9f95-3a3795aa34a2" providerId="ADAL" clId="{8E97E217-E055-4FBE-AC2A-083A82B884EF}"/>
    <pc:docChg chg="undo redo custSel addSld delSld modSld sldOrd">
      <pc:chgData name="Ilze Mileiko" userId="49c5799c-0bbe-4723-9f95-3a3795aa34a2" providerId="ADAL" clId="{8E97E217-E055-4FBE-AC2A-083A82B884EF}" dt="2018-06-26T12:13:20.404" v="6463" actId="20577"/>
      <pc:docMkLst>
        <pc:docMk/>
      </pc:docMkLst>
      <pc:sldChg chg="addSp delSp modSp mod setBg">
        <pc:chgData name="Ilze Mileiko" userId="49c5799c-0bbe-4723-9f95-3a3795aa34a2" providerId="ADAL" clId="{8E97E217-E055-4FBE-AC2A-083A82B884EF}" dt="2018-06-26T10:50:01.900" v="2326" actId="1076"/>
        <pc:sldMkLst>
          <pc:docMk/>
          <pc:sldMk cId="869906152" sldId="256"/>
        </pc:sldMkLst>
        <pc:spChg chg="mod">
          <ac:chgData name="Ilze Mileiko" userId="49c5799c-0bbe-4723-9f95-3a3795aa34a2" providerId="ADAL" clId="{8E97E217-E055-4FBE-AC2A-083A82B884EF}" dt="2018-06-26T10:50:01.900" v="2326" actId="1076"/>
          <ac:spMkLst>
            <pc:docMk/>
            <pc:sldMk cId="869906152" sldId="256"/>
            <ac:spMk id="2" creationId="{00000000-0000-0000-0000-000000000000}"/>
          </ac:spMkLst>
        </pc:spChg>
        <pc:spChg chg="del">
          <ac:chgData name="Ilze Mileiko" userId="49c5799c-0bbe-4723-9f95-3a3795aa34a2" providerId="ADAL" clId="{8E97E217-E055-4FBE-AC2A-083A82B884EF}" dt="2018-06-26T08:58:00.649" v="45" actId="478"/>
          <ac:spMkLst>
            <pc:docMk/>
            <pc:sldMk cId="869906152" sldId="256"/>
            <ac:spMk id="3" creationId="{00000000-0000-0000-0000-000000000000}"/>
          </ac:spMkLst>
        </pc:spChg>
        <pc:spChg chg="add del">
          <ac:chgData name="Ilze Mileiko" userId="49c5799c-0bbe-4723-9f95-3a3795aa34a2" providerId="ADAL" clId="{8E97E217-E055-4FBE-AC2A-083A82B884EF}" dt="2018-06-26T09:05:57.124" v="137" actId="26606"/>
          <ac:spMkLst>
            <pc:docMk/>
            <pc:sldMk cId="869906152" sldId="256"/>
            <ac:spMk id="13" creationId="{68F1F725-3B9F-48FA-85B5-910ED33809BF}"/>
          </ac:spMkLst>
        </pc:spChg>
        <pc:spChg chg="add del">
          <ac:chgData name="Ilze Mileiko" userId="49c5799c-0bbe-4723-9f95-3a3795aa34a2" providerId="ADAL" clId="{8E97E217-E055-4FBE-AC2A-083A82B884EF}" dt="2018-06-26T09:05:57.124" v="137" actId="26606"/>
          <ac:spMkLst>
            <pc:docMk/>
            <pc:sldMk cId="869906152" sldId="256"/>
            <ac:spMk id="15" creationId="{2B98F522-A153-4D25-A159-3223950FC1D9}"/>
          </ac:spMkLst>
        </pc:spChg>
        <pc:spChg chg="add del">
          <ac:chgData name="Ilze Mileiko" userId="49c5799c-0bbe-4723-9f95-3a3795aa34a2" providerId="ADAL" clId="{8E97E217-E055-4FBE-AC2A-083A82B884EF}" dt="2018-06-26T09:05:57.124" v="137" actId="26606"/>
          <ac:spMkLst>
            <pc:docMk/>
            <pc:sldMk cId="869906152" sldId="256"/>
            <ac:spMk id="17" creationId="{AFFE3E22-88D2-4D23-B65D-9695124B07D9}"/>
          </ac:spMkLst>
        </pc:spChg>
        <pc:grpChg chg="add">
          <ac:chgData name="Ilze Mileiko" userId="49c5799c-0bbe-4723-9f95-3a3795aa34a2" providerId="ADAL" clId="{8E97E217-E055-4FBE-AC2A-083A82B884EF}" dt="2018-06-26T09:05:57.128" v="138" actId="26606"/>
          <ac:grpSpMkLst>
            <pc:docMk/>
            <pc:sldMk cId="869906152" sldId="256"/>
            <ac:grpSpMk id="7" creationId="{8C89EA62-F38E-4285-A105-C5E1BD360093}"/>
          </ac:grpSpMkLst>
        </pc:grpChg>
        <pc:grpChg chg="add del">
          <ac:chgData name="Ilze Mileiko" userId="49c5799c-0bbe-4723-9f95-3a3795aa34a2" providerId="ADAL" clId="{8E97E217-E055-4FBE-AC2A-083A82B884EF}" dt="2018-06-26T09:05:57.124" v="137" actId="26606"/>
          <ac:grpSpMkLst>
            <pc:docMk/>
            <pc:sldMk cId="869906152" sldId="256"/>
            <ac:grpSpMk id="9" creationId="{449BC34D-9C23-4D6D-8213-1F471AF85B3F}"/>
          </ac:grpSpMkLst>
        </pc:grpChg>
        <pc:picChg chg="add del">
          <ac:chgData name="Ilze Mileiko" userId="49c5799c-0bbe-4723-9f95-3a3795aa34a2" providerId="ADAL" clId="{8E97E217-E055-4FBE-AC2A-083A82B884EF}" dt="2018-06-26T09:05:57.124" v="137" actId="26606"/>
          <ac:picMkLst>
            <pc:docMk/>
            <pc:sldMk cId="869906152" sldId="256"/>
            <ac:picMk id="6" creationId="{134C4287-4706-4495-8725-C352A8EF22DA}"/>
          </ac:picMkLst>
        </pc:picChg>
      </pc:sldChg>
      <pc:sldChg chg="addSp delSp modSp mod setBg">
        <pc:chgData name="Ilze Mileiko" userId="49c5799c-0bbe-4723-9f95-3a3795aa34a2" providerId="ADAL" clId="{8E97E217-E055-4FBE-AC2A-083A82B884EF}" dt="2018-06-26T12:13:20.404" v="6463" actId="20577"/>
        <pc:sldMkLst>
          <pc:docMk/>
          <pc:sldMk cId="4029726408" sldId="257"/>
        </pc:sldMkLst>
        <pc:spChg chg="mod">
          <ac:chgData name="Ilze Mileiko" userId="49c5799c-0bbe-4723-9f95-3a3795aa34a2" providerId="ADAL" clId="{8E97E217-E055-4FBE-AC2A-083A82B884EF}" dt="2018-06-26T12:13:20.404" v="6463" actId="20577"/>
          <ac:spMkLst>
            <pc:docMk/>
            <pc:sldMk cId="4029726408" sldId="257"/>
            <ac:spMk id="2" creationId="{00000000-0000-0000-0000-000000000000}"/>
          </ac:spMkLst>
        </pc:spChg>
        <pc:spChg chg="mod">
          <ac:chgData name="Ilze Mileiko" userId="49c5799c-0bbe-4723-9f95-3a3795aa34a2" providerId="ADAL" clId="{8E97E217-E055-4FBE-AC2A-083A82B884EF}" dt="2018-06-26T12:10:27.364" v="6401" actId="20577"/>
          <ac:spMkLst>
            <pc:docMk/>
            <pc:sldMk cId="4029726408" sldId="257"/>
            <ac:spMk id="3" creationId="{00000000-0000-0000-0000-000000000000}"/>
          </ac:spMkLst>
        </pc:spChg>
        <pc:spChg chg="add del">
          <ac:chgData name="Ilze Mileiko" userId="49c5799c-0bbe-4723-9f95-3a3795aa34a2" providerId="ADAL" clId="{8E97E217-E055-4FBE-AC2A-083A82B884EF}" dt="2018-06-26T09:06:09.512" v="140" actId="26606"/>
          <ac:spMkLst>
            <pc:docMk/>
            <pc:sldMk cId="4029726408" sldId="257"/>
            <ac:spMk id="75" creationId="{F33867FC-EB8E-4B00-B7D5-7967D9DF1C62}"/>
          </ac:spMkLst>
        </pc:spChg>
        <pc:spChg chg="add del">
          <ac:chgData name="Ilze Mileiko" userId="49c5799c-0bbe-4723-9f95-3a3795aa34a2" providerId="ADAL" clId="{8E97E217-E055-4FBE-AC2A-083A82B884EF}" dt="2018-06-26T09:06:09.512" v="140" actId="26606"/>
          <ac:spMkLst>
            <pc:docMk/>
            <pc:sldMk cId="4029726408" sldId="257"/>
            <ac:spMk id="77" creationId="{D69E00ED-B0F1-4570-A74E-E05D0E9A86C9}"/>
          </ac:spMkLst>
        </pc:spChg>
        <pc:spChg chg="add del">
          <ac:chgData name="Ilze Mileiko" userId="49c5799c-0bbe-4723-9f95-3a3795aa34a2" providerId="ADAL" clId="{8E97E217-E055-4FBE-AC2A-083A82B884EF}" dt="2018-06-26T09:06:09.512" v="140" actId="26606"/>
          <ac:spMkLst>
            <pc:docMk/>
            <pc:sldMk cId="4029726408" sldId="257"/>
            <ac:spMk id="79" creationId="{074D0BE7-DDD8-46AB-A2C1-5B7FFD921AE2}"/>
          </ac:spMkLst>
        </pc:spChg>
        <pc:spChg chg="add del">
          <ac:chgData name="Ilze Mileiko" userId="49c5799c-0bbe-4723-9f95-3a3795aa34a2" providerId="ADAL" clId="{8E97E217-E055-4FBE-AC2A-083A82B884EF}" dt="2018-06-26T09:06:24.496" v="143" actId="26606"/>
          <ac:spMkLst>
            <pc:docMk/>
            <pc:sldMk cId="4029726408" sldId="257"/>
            <ac:spMk id="144" creationId="{CB73C468-D875-4A8E-A540-E43BF8232DD4}"/>
          </ac:spMkLst>
        </pc:spChg>
        <pc:spChg chg="add del">
          <ac:chgData name="Ilze Mileiko" userId="49c5799c-0bbe-4723-9f95-3a3795aa34a2" providerId="ADAL" clId="{8E97E217-E055-4FBE-AC2A-083A82B884EF}" dt="2018-06-26T09:06:24.496" v="143" actId="26606"/>
          <ac:spMkLst>
            <pc:docMk/>
            <pc:sldMk cId="4029726408" sldId="257"/>
            <ac:spMk id="146" creationId="{B4734F2F-19FC-4D35-9BDE-5CEAD57D9B55}"/>
          </ac:spMkLst>
        </pc:spChg>
        <pc:spChg chg="add del">
          <ac:chgData name="Ilze Mileiko" userId="49c5799c-0bbe-4723-9f95-3a3795aa34a2" providerId="ADAL" clId="{8E97E217-E055-4FBE-AC2A-083A82B884EF}" dt="2018-06-26T09:06:24.496" v="143" actId="26606"/>
          <ac:spMkLst>
            <pc:docMk/>
            <pc:sldMk cId="4029726408" sldId="257"/>
            <ac:spMk id="148" creationId="{D97A8A26-FD96-4968-A34A-727382AC7E46}"/>
          </ac:spMkLst>
        </pc:spChg>
        <pc:spChg chg="add del">
          <ac:chgData name="Ilze Mileiko" userId="49c5799c-0bbe-4723-9f95-3a3795aa34a2" providerId="ADAL" clId="{8E97E217-E055-4FBE-AC2A-083A82B884EF}" dt="2018-06-26T09:06:27.329" v="144" actId="26606"/>
          <ac:spMkLst>
            <pc:docMk/>
            <pc:sldMk cId="4029726408" sldId="257"/>
            <ac:spMk id="1029" creationId="{1F9A0C1C-8ABC-401B-8FE9-AC9327C4C587}"/>
          </ac:spMkLst>
        </pc:spChg>
        <pc:spChg chg="add del">
          <ac:chgData name="Ilze Mileiko" userId="49c5799c-0bbe-4723-9f95-3a3795aa34a2" providerId="ADAL" clId="{8E97E217-E055-4FBE-AC2A-083A82B884EF}" dt="2018-06-26T09:06:27.329" v="144" actId="26606"/>
          <ac:spMkLst>
            <pc:docMk/>
            <pc:sldMk cId="4029726408" sldId="257"/>
            <ac:spMk id="1030" creationId="{BA5783C3-2F96-40A7-A24F-30CB07AA3928}"/>
          </ac:spMkLst>
        </pc:spChg>
        <pc:spChg chg="add del">
          <ac:chgData name="Ilze Mileiko" userId="49c5799c-0bbe-4723-9f95-3a3795aa34a2" providerId="ADAL" clId="{8E97E217-E055-4FBE-AC2A-083A82B884EF}" dt="2018-06-26T09:06:27.329" v="144" actId="26606"/>
          <ac:spMkLst>
            <pc:docMk/>
            <pc:sldMk cId="4029726408" sldId="257"/>
            <ac:spMk id="1031" creationId="{A9D08DBA-0326-4C4E-ACFB-576F3ABDD2D0}"/>
          </ac:spMkLst>
        </pc:spChg>
        <pc:grpChg chg="add del">
          <ac:chgData name="Ilze Mileiko" userId="49c5799c-0bbe-4723-9f95-3a3795aa34a2" providerId="ADAL" clId="{8E97E217-E055-4FBE-AC2A-083A82B884EF}" dt="2018-06-26T09:06:09.512" v="140" actId="26606"/>
          <ac:grpSpMkLst>
            <pc:docMk/>
            <pc:sldMk cId="4029726408" sldId="257"/>
            <ac:grpSpMk id="71" creationId="{9D9D6BF1-DFF2-4526-9D13-BF339D8C4163}"/>
          </ac:grpSpMkLst>
        </pc:grpChg>
        <pc:grpChg chg="add del">
          <ac:chgData name="Ilze Mileiko" userId="49c5799c-0bbe-4723-9f95-3a3795aa34a2" providerId="ADAL" clId="{8E97E217-E055-4FBE-AC2A-083A82B884EF}" dt="2018-06-26T09:06:24.496" v="143" actId="26606"/>
          <ac:grpSpMkLst>
            <pc:docMk/>
            <pc:sldMk cId="4029726408" sldId="257"/>
            <ac:grpSpMk id="140" creationId="{449BC34D-9C23-4D6D-8213-1F471AF85B3F}"/>
          </ac:grpSpMkLst>
        </pc:grpChg>
        <pc:grpChg chg="add del">
          <ac:chgData name="Ilze Mileiko" userId="49c5799c-0bbe-4723-9f95-3a3795aa34a2" providerId="ADAL" clId="{8E97E217-E055-4FBE-AC2A-083A82B884EF}" dt="2018-06-26T09:06:27.329" v="144" actId="26606"/>
          <ac:grpSpMkLst>
            <pc:docMk/>
            <pc:sldMk cId="4029726408" sldId="257"/>
            <ac:grpSpMk id="1028" creationId="{449BC34D-9C23-4D6D-8213-1F471AF85B3F}"/>
          </ac:grpSpMkLst>
        </pc:grpChg>
        <pc:picChg chg="add del">
          <ac:chgData name="Ilze Mileiko" userId="49c5799c-0bbe-4723-9f95-3a3795aa34a2" providerId="ADAL" clId="{8E97E217-E055-4FBE-AC2A-083A82B884EF}" dt="2018-06-26T08:59:44.367" v="96" actId="478"/>
          <ac:picMkLst>
            <pc:docMk/>
            <pc:sldMk cId="4029726408" sldId="257"/>
            <ac:picMk id="4" creationId="{8C956F8A-6E74-40F6-819D-D3F02E43A8AA}"/>
          </ac:picMkLst>
        </pc:picChg>
        <pc:picChg chg="add mod ord">
          <ac:chgData name="Ilze Mileiko" userId="49c5799c-0bbe-4723-9f95-3a3795aa34a2" providerId="ADAL" clId="{8E97E217-E055-4FBE-AC2A-083A82B884EF}" dt="2018-06-26T09:19:15.715" v="727" actId="1076"/>
          <ac:picMkLst>
            <pc:docMk/>
            <pc:sldMk cId="4029726408" sldId="257"/>
            <ac:picMk id="1026" creationId="{C39087E8-E9A6-4C23-89E5-A4FC0E77FDEB}"/>
          </ac:picMkLst>
        </pc:picChg>
      </pc:sldChg>
      <pc:sldChg chg="modSp add">
        <pc:chgData name="Ilze Mileiko" userId="49c5799c-0bbe-4723-9f95-3a3795aa34a2" providerId="ADAL" clId="{8E97E217-E055-4FBE-AC2A-083A82B884EF}" dt="2018-06-26T10:51:22.206" v="2344" actId="20577"/>
        <pc:sldMkLst>
          <pc:docMk/>
          <pc:sldMk cId="500677619" sldId="324"/>
        </pc:sldMkLst>
        <pc:spChg chg="mod">
          <ac:chgData name="Ilze Mileiko" userId="49c5799c-0bbe-4723-9f95-3a3795aa34a2" providerId="ADAL" clId="{8E97E217-E055-4FBE-AC2A-083A82B884EF}" dt="2018-06-26T10:51:22.206" v="2344" actId="20577"/>
          <ac:spMkLst>
            <pc:docMk/>
            <pc:sldMk cId="500677619" sldId="324"/>
            <ac:spMk id="5" creationId="{00000000-0000-0000-0000-000000000000}"/>
          </ac:spMkLst>
        </pc:spChg>
      </pc:sldChg>
    </pc:docChg>
  </pc:docChgLst>
  <pc:docChgLst>
    <pc:chgData name="Daiga Unferihta" userId="2d2c39a1-cc0b-45f9-acc2-3647769fc1c9" providerId="ADAL" clId="{EFCAAA2F-E67D-4597-8FC2-768AA2AF8B9F}"/>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20DE9-7E7B-45C0-AF01-D498B91CAADE}" type="datetimeFigureOut">
              <a:rPr lang="en-GB" smtClean="0"/>
              <a:t>17/07/2018</a:t>
            </a:fld>
            <a:endParaRPr lang="en-GB"/>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B2C4B-90B7-43A7-9C98-2728AF954F2A}" type="slidenum">
              <a:rPr lang="en-GB" smtClean="0"/>
              <a:t>‹#›</a:t>
            </a:fld>
            <a:endParaRPr lang="en-GB"/>
          </a:p>
        </p:txBody>
      </p:sp>
    </p:spTree>
    <p:extLst>
      <p:ext uri="{BB962C8B-B14F-4D97-AF65-F5344CB8AC3E}">
        <p14:creationId xmlns:p14="http://schemas.microsoft.com/office/powerpoint/2010/main" val="182170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FD54F30-1FBB-4C13-960F-F3CA58D1BD3B}" type="slidenum">
              <a:rPr lang="lv-LV" smtClean="0"/>
              <a:t>3</a:t>
            </a:fld>
            <a:endParaRPr lang="lv-LV"/>
          </a:p>
        </p:txBody>
      </p:sp>
    </p:spTree>
    <p:extLst>
      <p:ext uri="{BB962C8B-B14F-4D97-AF65-F5344CB8AC3E}">
        <p14:creationId xmlns:p14="http://schemas.microsoft.com/office/powerpoint/2010/main" val="1074225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A375E2F-57C0-45A1-BA67-F82FE4F22F97}" type="datetimeFigureOut">
              <a:rPr lang="pt-PT" smtClean="0"/>
              <a:t>17/07/2018</a:t>
            </a:fld>
            <a:endParaRPr lang="pt-PT"/>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4522781-C82D-4BB8-A0E1-F3EFB0C569FF}" type="slidenum">
              <a:rPr lang="pt-PT" smtClean="0"/>
              <a:t>‹#›</a:t>
            </a:fld>
            <a:endParaRPr lang="pt-PT"/>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8" name="Picture 7"/>
          <p:cNvPicPr>
            <a:picLocks noChangeAspect="1"/>
          </p:cNvPicPr>
          <p:nvPr userDrawn="1"/>
        </p:nvPicPr>
        <p:blipFill>
          <a:blip r:embed="rId2"/>
          <a:stretch>
            <a:fillRect/>
          </a:stretch>
        </p:blipFill>
        <p:spPr>
          <a:xfrm>
            <a:off x="8855866" y="255276"/>
            <a:ext cx="2840982" cy="908383"/>
          </a:xfrm>
          <a:prstGeom prst="rect">
            <a:avLst/>
          </a:prstGeom>
        </p:spPr>
      </p:pic>
      <p:pic>
        <p:nvPicPr>
          <p:cNvPr id="12" name="Imagem 23"/>
          <p:cNvPicPr>
            <a:picLocks noChangeAspect="1"/>
          </p:cNvPicPr>
          <p:nvPr userDrawn="1"/>
        </p:nvPicPr>
        <p:blipFill>
          <a:blip r:embed="rId3"/>
          <a:stretch>
            <a:fillRect/>
          </a:stretch>
        </p:blipFill>
        <p:spPr>
          <a:xfrm>
            <a:off x="743632" y="6398476"/>
            <a:ext cx="1617170" cy="459524"/>
          </a:xfrm>
          <a:prstGeom prst="rect">
            <a:avLst/>
          </a:prstGeom>
        </p:spPr>
      </p:pic>
      <p:sp>
        <p:nvSpPr>
          <p:cNvPr id="13"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16"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22247686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75E2F-57C0-45A1-BA67-F82FE4F22F97}" type="datetimeFigureOut">
              <a:rPr lang="pt-PT" smtClean="0"/>
              <a:t>17/07/2018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522781-C82D-4BB8-A0E1-F3EFB0C569FF}" type="slidenum">
              <a:rPr lang="pt-PT" smtClean="0"/>
              <a:t>‹#›</a:t>
            </a:fld>
            <a:endParaRPr lang="pt-PT"/>
          </a:p>
        </p:txBody>
      </p:sp>
      <p:pic>
        <p:nvPicPr>
          <p:cNvPr id="7"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8"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9"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5186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75E2F-57C0-45A1-BA67-F82FE4F22F97}" type="datetimeFigureOut">
              <a:rPr lang="pt-PT" smtClean="0"/>
              <a:t>17/07/2018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522781-C82D-4BB8-A0E1-F3EFB0C569FF}" type="slidenum">
              <a:rPr lang="pt-PT" smtClean="0"/>
              <a:t>‹#›</a:t>
            </a:fld>
            <a:endParaRPr lang="pt-PT"/>
          </a:p>
        </p:txBody>
      </p:sp>
      <p:pic>
        <p:nvPicPr>
          <p:cNvPr id="7"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8"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9"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347272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75E2F-57C0-45A1-BA67-F82FE4F22F97}" type="datetimeFigureOut">
              <a:rPr lang="pt-PT" smtClean="0"/>
              <a:t>17/07/2018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522781-C82D-4BB8-A0E1-F3EFB0C569FF}" type="slidenum">
              <a:rPr lang="pt-PT" smtClean="0"/>
              <a:t>‹#›</a:t>
            </a:fld>
            <a:endParaRPr lang="pt-PT"/>
          </a:p>
        </p:txBody>
      </p:sp>
      <p:pic>
        <p:nvPicPr>
          <p:cNvPr id="7"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8"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9"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37242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A375E2F-57C0-45A1-BA67-F82FE4F22F97}" type="datetimeFigureOut">
              <a:rPr lang="pt-PT" smtClean="0"/>
              <a:t>17/07/2018</a:t>
            </a:fld>
            <a:endParaRPr lang="pt-PT"/>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t-PT"/>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4522781-C82D-4BB8-A0E1-F3EFB0C569FF}" type="slidenum">
              <a:rPr lang="pt-PT" smtClean="0"/>
              <a:t>‹#›</a:t>
            </a:fld>
            <a:endParaRPr lang="pt-PT"/>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8" name="Imagem 23"/>
          <p:cNvPicPr>
            <a:picLocks noChangeAspect="1"/>
          </p:cNvPicPr>
          <p:nvPr userDrawn="1"/>
        </p:nvPicPr>
        <p:blipFill>
          <a:blip r:embed="rId2"/>
          <a:stretch>
            <a:fillRect/>
          </a:stretch>
        </p:blipFill>
        <p:spPr>
          <a:xfrm>
            <a:off x="743632" y="6398476"/>
            <a:ext cx="1617170" cy="459524"/>
          </a:xfrm>
          <a:prstGeom prst="rect">
            <a:avLst/>
          </a:prstGeom>
        </p:spPr>
      </p:pic>
      <p:pic>
        <p:nvPicPr>
          <p:cNvPr id="9"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10"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11"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2902383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375E2F-57C0-45A1-BA67-F82FE4F22F97}" type="datetimeFigureOut">
              <a:rPr lang="pt-PT" smtClean="0"/>
              <a:t>17/07/2018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522781-C82D-4BB8-A0E1-F3EFB0C569FF}" type="slidenum">
              <a:rPr lang="pt-PT" smtClean="0"/>
              <a:t>‹#›</a:t>
            </a:fld>
            <a:endParaRPr lang="pt-PT"/>
          </a:p>
        </p:txBody>
      </p:sp>
      <p:pic>
        <p:nvPicPr>
          <p:cNvPr id="8"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9"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10"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9038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375E2F-57C0-45A1-BA67-F82FE4F22F97}" type="datetimeFigureOut">
              <a:rPr lang="pt-PT" smtClean="0"/>
              <a:t>17/07/2018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4522781-C82D-4BB8-A0E1-F3EFB0C569FF}" type="slidenum">
              <a:rPr lang="pt-PT" smtClean="0"/>
              <a:t>‹#›</a:t>
            </a:fld>
            <a:endParaRPr lang="pt-PT"/>
          </a:p>
        </p:txBody>
      </p:sp>
      <p:pic>
        <p:nvPicPr>
          <p:cNvPr id="10"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11"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12"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54764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375E2F-57C0-45A1-BA67-F82FE4F22F97}" type="datetimeFigureOut">
              <a:rPr lang="pt-PT" smtClean="0"/>
              <a:t>17/07/2018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4522781-C82D-4BB8-A0E1-F3EFB0C569FF}" type="slidenum">
              <a:rPr lang="pt-PT" smtClean="0"/>
              <a:t>‹#›</a:t>
            </a:fld>
            <a:endParaRPr lang="pt-PT"/>
          </a:p>
        </p:txBody>
      </p:sp>
      <p:pic>
        <p:nvPicPr>
          <p:cNvPr id="6"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7"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8"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315171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75E2F-57C0-45A1-BA67-F82FE4F22F97}" type="datetimeFigureOut">
              <a:rPr lang="pt-PT" smtClean="0"/>
              <a:t>17/07/2018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4522781-C82D-4BB8-A0E1-F3EFB0C569FF}" type="slidenum">
              <a:rPr lang="pt-PT" smtClean="0"/>
              <a:t>‹#›</a:t>
            </a:fld>
            <a:endParaRPr lang="pt-PT"/>
          </a:p>
        </p:txBody>
      </p:sp>
      <p:pic>
        <p:nvPicPr>
          <p:cNvPr id="5"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6"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7"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219313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A375E2F-57C0-45A1-BA67-F82FE4F22F97}" type="datetimeFigureOut">
              <a:rPr lang="pt-PT" smtClean="0"/>
              <a:t>17/07/2018</a:t>
            </a:fld>
            <a:endParaRPr lang="pt-P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4522781-C82D-4BB8-A0E1-F3EFB0C569FF}" type="slidenum">
              <a:rPr lang="pt-PT" smtClean="0"/>
              <a:t>‹#›</a:t>
            </a:fld>
            <a:endParaRPr lang="pt-P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11"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12"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233385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A375E2F-57C0-45A1-BA67-F82FE4F22F97}" type="datetimeFigureOut">
              <a:rPr lang="pt-PT" smtClean="0"/>
              <a:t>17/07/2018</a:t>
            </a:fld>
            <a:endParaRPr lang="pt-P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4522781-C82D-4BB8-A0E1-F3EFB0C569FF}" type="slidenum">
              <a:rPr lang="pt-PT" smtClean="0"/>
              <a:t>‹#›</a:t>
            </a:fld>
            <a:endParaRPr lang="pt-P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m 23"/>
          <p:cNvPicPr>
            <a:picLocks noChangeAspect="1"/>
          </p:cNvPicPr>
          <p:nvPr userDrawn="1"/>
        </p:nvPicPr>
        <p:blipFill>
          <a:blip r:embed="rId2"/>
          <a:stretch>
            <a:fillRect/>
          </a:stretch>
        </p:blipFill>
        <p:spPr>
          <a:xfrm>
            <a:off x="743632" y="6398476"/>
            <a:ext cx="1617170" cy="459524"/>
          </a:xfrm>
          <a:prstGeom prst="rect">
            <a:avLst/>
          </a:prstGeom>
        </p:spPr>
      </p:pic>
      <p:sp>
        <p:nvSpPr>
          <p:cNvPr id="11" name="Retângulo 22"/>
          <p:cNvSpPr/>
          <p:nvPr userDrawn="1"/>
        </p:nvSpPr>
        <p:spPr>
          <a:xfrm>
            <a:off x="8014942" y="6398476"/>
            <a:ext cx="3874366" cy="461665"/>
          </a:xfrm>
          <a:prstGeom prst="rect">
            <a:avLst/>
          </a:prstGeom>
        </p:spPr>
        <p:txBody>
          <a:bodyPr wrap="square">
            <a:spAutoFit/>
          </a:bodyPr>
          <a:lstStyle/>
          <a:p>
            <a:pPr algn="just"/>
            <a:r>
              <a:rPr lang="en-US" sz="800" b="0" dirty="0">
                <a:solidFill>
                  <a:schemeClr val="tx2"/>
                </a:solidFill>
              </a:rPr>
              <a:t>This project has been co-funded with support from the European Commission. This communication reflects the views only of the author, and the Commission cannot be held responsible for any use which may be made of the information contained therein.</a:t>
            </a:r>
            <a:endParaRPr lang="pt-PT" sz="800" b="0" dirty="0">
              <a:solidFill>
                <a:schemeClr val="tx2"/>
              </a:solidFill>
            </a:endParaRPr>
          </a:p>
        </p:txBody>
      </p:sp>
      <p:sp>
        <p:nvSpPr>
          <p:cNvPr id="12" name="Retângulo 22"/>
          <p:cNvSpPr/>
          <p:nvPr userDrawn="1"/>
        </p:nvSpPr>
        <p:spPr>
          <a:xfrm>
            <a:off x="4794579" y="6477633"/>
            <a:ext cx="3874366" cy="276999"/>
          </a:xfrm>
          <a:prstGeom prst="rect">
            <a:avLst/>
          </a:prstGeom>
        </p:spPr>
        <p:txBody>
          <a:bodyPr wrap="square">
            <a:spAutoFit/>
          </a:bodyPr>
          <a:lstStyle/>
          <a:p>
            <a:pPr algn="just"/>
            <a:r>
              <a:rPr lang="en-US" sz="1200" b="0" dirty="0">
                <a:solidFill>
                  <a:schemeClr val="tx2"/>
                </a:solidFill>
              </a:rPr>
              <a:t>2016-1-CZ01-KA202-024066</a:t>
            </a:r>
          </a:p>
        </p:txBody>
      </p:sp>
    </p:spTree>
    <p:extLst>
      <p:ext uri="{BB962C8B-B14F-4D97-AF65-F5344CB8AC3E}">
        <p14:creationId xmlns:p14="http://schemas.microsoft.com/office/powerpoint/2010/main" val="165108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A375E2F-57C0-45A1-BA67-F82FE4F22F97}" type="datetimeFigureOut">
              <a:rPr lang="pt-PT" smtClean="0"/>
              <a:t>17/07/2018</a:t>
            </a:fld>
            <a:endParaRPr lang="pt-PT"/>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t-PT"/>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4522781-C82D-4BB8-A0E1-F3EFB0C569FF}" type="slidenum">
              <a:rPr lang="pt-PT" smtClean="0"/>
              <a:t>‹#›</a:t>
            </a:fld>
            <a:endParaRPr lang="pt-PT"/>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28814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ed.com/talks/julian_treasure_how_to_speak_so_that_people_want_to_listen/up-nex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p:cNvSpPr>
            <a:spLocks noGrp="1"/>
          </p:cNvSpPr>
          <p:nvPr>
            <p:ph type="ctrTitle"/>
          </p:nvPr>
        </p:nvSpPr>
        <p:spPr>
          <a:xfrm>
            <a:off x="2221629" y="2258909"/>
            <a:ext cx="7737231" cy="2340182"/>
          </a:xfrm>
        </p:spPr>
        <p:txBody>
          <a:bodyPr vert="horz" lIns="91440" tIns="45720" rIns="91440" bIns="45720" rtlCol="0" anchor="b">
            <a:normAutofit fontScale="90000"/>
          </a:bodyPr>
          <a:lstStyle/>
          <a:p>
            <a:r>
              <a:rPr lang="lv-LV" sz="8000" b="1" dirty="0"/>
              <a:t>GIVING AND RECEIVING FEEDBACK</a:t>
            </a:r>
            <a:endParaRPr lang="en-US" sz="8000" b="1" dirty="0"/>
          </a:p>
        </p:txBody>
      </p:sp>
    </p:spTree>
    <p:extLst>
      <p:ext uri="{BB962C8B-B14F-4D97-AF65-F5344CB8AC3E}">
        <p14:creationId xmlns:p14="http://schemas.microsoft.com/office/powerpoint/2010/main" val="86990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lv-LV"/>
              <a:t>OBJECTIVES OF THE COURSE</a:t>
            </a:r>
            <a:r>
              <a:rPr lang="en-GB"/>
              <a:t>:</a:t>
            </a:r>
            <a:endParaRPr lang="pt-PT" dirty="0"/>
          </a:p>
        </p:txBody>
      </p:sp>
      <p:sp>
        <p:nvSpPr>
          <p:cNvPr id="3" name="Content Placeholder 2"/>
          <p:cNvSpPr>
            <a:spLocks noGrp="1"/>
          </p:cNvSpPr>
          <p:nvPr>
            <p:ph idx="1"/>
          </p:nvPr>
        </p:nvSpPr>
        <p:spPr>
          <a:xfrm>
            <a:off x="1219199" y="1547447"/>
            <a:ext cx="7760677" cy="4624754"/>
          </a:xfrm>
        </p:spPr>
        <p:txBody>
          <a:bodyPr>
            <a:normAutofit/>
          </a:bodyPr>
          <a:lstStyle/>
          <a:p>
            <a:r>
              <a:rPr lang="lv-LV" sz="3200" dirty="0"/>
              <a:t>To </a:t>
            </a:r>
            <a:r>
              <a:rPr lang="lv-LV" sz="3200" dirty="0" err="1"/>
              <a:t>learn</a:t>
            </a:r>
            <a:r>
              <a:rPr lang="lv-LV" sz="3200" dirty="0"/>
              <a:t> </a:t>
            </a:r>
            <a:r>
              <a:rPr lang="lv-LV" sz="3200" dirty="0" err="1"/>
              <a:t>why</a:t>
            </a:r>
            <a:r>
              <a:rPr lang="lv-LV" sz="3200" dirty="0"/>
              <a:t> </a:t>
            </a:r>
            <a:r>
              <a:rPr lang="lv-LV" sz="3200" dirty="0" err="1"/>
              <a:t>feedback</a:t>
            </a:r>
            <a:r>
              <a:rPr lang="lv-LV" sz="3200" dirty="0"/>
              <a:t> </a:t>
            </a:r>
            <a:r>
              <a:rPr lang="lv-LV" sz="3200" dirty="0" err="1"/>
              <a:t>matters</a:t>
            </a:r>
            <a:r>
              <a:rPr lang="lv-LV" sz="3200" dirty="0"/>
              <a:t>;</a:t>
            </a:r>
            <a:endParaRPr lang="en-GB" sz="3200" dirty="0"/>
          </a:p>
          <a:p>
            <a:pPr marL="0" indent="0">
              <a:buNone/>
            </a:pPr>
            <a:endParaRPr lang="lv-LV" sz="3200" dirty="0"/>
          </a:p>
          <a:p>
            <a:r>
              <a:rPr lang="lv-LV" sz="3200" dirty="0"/>
              <a:t>To </a:t>
            </a:r>
            <a:r>
              <a:rPr lang="lv-LV" sz="3200" dirty="0" err="1"/>
              <a:t>learn</a:t>
            </a:r>
            <a:r>
              <a:rPr lang="lv-LV" sz="3200" dirty="0"/>
              <a:t> </a:t>
            </a:r>
            <a:r>
              <a:rPr lang="lv-LV" sz="3200" dirty="0" err="1"/>
              <a:t>useful</a:t>
            </a:r>
            <a:r>
              <a:rPr lang="lv-LV" sz="3200" dirty="0"/>
              <a:t> tips </a:t>
            </a:r>
            <a:r>
              <a:rPr lang="lv-LV" sz="3200" dirty="0" err="1"/>
              <a:t>on</a:t>
            </a:r>
            <a:r>
              <a:rPr lang="lv-LV" sz="3200" dirty="0"/>
              <a:t> </a:t>
            </a:r>
            <a:r>
              <a:rPr lang="lv-LV" sz="3200" dirty="0" err="1"/>
              <a:t>giving</a:t>
            </a:r>
            <a:r>
              <a:rPr lang="lv-LV" sz="3200" dirty="0"/>
              <a:t> </a:t>
            </a:r>
            <a:r>
              <a:rPr lang="lv-LV" sz="3200" dirty="0" err="1"/>
              <a:t>and</a:t>
            </a:r>
            <a:r>
              <a:rPr lang="lv-LV" sz="3200" dirty="0"/>
              <a:t> </a:t>
            </a:r>
            <a:r>
              <a:rPr lang="lv-LV" sz="3200" dirty="0" err="1"/>
              <a:t>receiving</a:t>
            </a:r>
            <a:r>
              <a:rPr lang="lv-LV" sz="3200" dirty="0"/>
              <a:t> </a:t>
            </a:r>
            <a:r>
              <a:rPr lang="lv-LV" sz="3200" dirty="0" err="1"/>
              <a:t>feedback</a:t>
            </a:r>
            <a:r>
              <a:rPr lang="lv-LV" sz="3200" dirty="0"/>
              <a:t>.</a:t>
            </a:r>
          </a:p>
          <a:p>
            <a:pPr marL="0" indent="0">
              <a:buNone/>
            </a:pPr>
            <a:r>
              <a:rPr lang="lv-LV" sz="2400" dirty="0"/>
              <a:t> </a:t>
            </a:r>
            <a:endParaRPr lang="pt-PT" sz="2400" dirty="0"/>
          </a:p>
        </p:txBody>
      </p:sp>
      <p:pic>
        <p:nvPicPr>
          <p:cNvPr id="1026" name="Picture 2" descr="AttÄlu rezultÄti vaicÄjumam âaimâ">
            <a:extLst>
              <a:ext uri="{FF2B5EF4-FFF2-40B4-BE49-F238E27FC236}">
                <a16:creationId xmlns:a16="http://schemas.microsoft.com/office/drawing/2014/main" id="{C39087E8-E9A6-4C23-89E5-A4FC0E77FD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1426" y="2171700"/>
            <a:ext cx="2858748" cy="285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72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266092" y="328246"/>
            <a:ext cx="9661343" cy="5833336"/>
          </a:xfrm>
        </p:spPr>
        <p:txBody>
          <a:bodyPr>
            <a:normAutofit/>
          </a:bodyPr>
          <a:lstStyle/>
          <a:p>
            <a:pPr marL="0" indent="0" algn="ctr">
              <a:buNone/>
            </a:pPr>
            <a:endParaRPr lang="lv-LV" sz="4600" b="1" i="1" dirty="0">
              <a:latin typeface="Century Gothic" panose="020B0502020202020204" pitchFamily="34" charset="0"/>
            </a:endParaRPr>
          </a:p>
          <a:p>
            <a:pPr marL="0" indent="0" algn="ctr">
              <a:buNone/>
            </a:pPr>
            <a:endParaRPr lang="lv-LV" sz="4600" b="1" i="1" dirty="0">
              <a:latin typeface="Century Gothic" panose="020B0502020202020204" pitchFamily="34" charset="0"/>
            </a:endParaRPr>
          </a:p>
          <a:p>
            <a:pPr marL="0" indent="0" algn="ctr">
              <a:buNone/>
            </a:pPr>
            <a:r>
              <a:rPr lang="lv-LV" sz="4600" b="1" i="1" dirty="0">
                <a:latin typeface="Century Gothic" panose="020B0502020202020204" pitchFamily="34" charset="0"/>
              </a:rPr>
              <a:t>«</a:t>
            </a:r>
            <a:r>
              <a:rPr lang="en-US" sz="4600" b="1" i="1" dirty="0">
                <a:latin typeface="Century Gothic" panose="020B0502020202020204" pitchFamily="34" charset="0"/>
              </a:rPr>
              <a:t>Giving feedback is a skill. And like all skills, it takes practice to get it right.</a:t>
            </a:r>
            <a:r>
              <a:rPr lang="lv-LV" sz="4600" b="1" i="1" dirty="0">
                <a:latin typeface="Century Gothic" panose="020B0502020202020204" pitchFamily="34" charset="0"/>
              </a:rPr>
              <a:t>»</a:t>
            </a:r>
          </a:p>
          <a:p>
            <a:pPr marL="0" indent="0" algn="ctr">
              <a:buNone/>
            </a:pPr>
            <a:endParaRPr lang="lv-LV" sz="4600" i="1" dirty="0">
              <a:latin typeface="Century Gothic" panose="020B0502020202020204" pitchFamily="34" charset="0"/>
            </a:endParaRPr>
          </a:p>
          <a:p>
            <a:pPr marL="0" indent="0" algn="ctr">
              <a:buNone/>
            </a:pPr>
            <a:r>
              <a:rPr lang="lv-LV" i="1" dirty="0">
                <a:latin typeface="Century Gothic" panose="020B0502020202020204" pitchFamily="34" charset="0"/>
              </a:rPr>
              <a:t>(https://www.mindtools.com/pages/article/newTMM_98.htm)</a:t>
            </a:r>
          </a:p>
          <a:p>
            <a:pPr marL="0" indent="0">
              <a:buNone/>
            </a:pPr>
            <a:endParaRPr lang="lv-LV" sz="4000" i="1" dirty="0">
              <a:latin typeface="Century Gothic" panose="020B0502020202020204" pitchFamily="34" charset="0"/>
            </a:endParaRPr>
          </a:p>
        </p:txBody>
      </p:sp>
    </p:spTree>
    <p:extLst>
      <p:ext uri="{BB962C8B-B14F-4D97-AF65-F5344CB8AC3E}">
        <p14:creationId xmlns:p14="http://schemas.microsoft.com/office/powerpoint/2010/main" val="500677619"/>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lv-LV" dirty="0"/>
              <a:t>GOOD FEEDBACK…</a:t>
            </a:r>
            <a:endParaRPr lang="pt-PT" dirty="0"/>
          </a:p>
        </p:txBody>
      </p:sp>
      <p:sp>
        <p:nvSpPr>
          <p:cNvPr id="3" name="Content Placeholder 2"/>
          <p:cNvSpPr>
            <a:spLocks noGrp="1"/>
          </p:cNvSpPr>
          <p:nvPr>
            <p:ph idx="1"/>
          </p:nvPr>
        </p:nvSpPr>
        <p:spPr>
          <a:xfrm>
            <a:off x="1219199" y="1547447"/>
            <a:ext cx="7760677" cy="4624754"/>
          </a:xfrm>
        </p:spPr>
        <p:txBody>
          <a:bodyPr>
            <a:normAutofit/>
          </a:bodyPr>
          <a:lstStyle/>
          <a:p>
            <a:r>
              <a:rPr lang="lv-LV" sz="3200" dirty="0" err="1"/>
              <a:t>Is</a:t>
            </a:r>
            <a:r>
              <a:rPr lang="lv-LV" sz="3200" dirty="0"/>
              <a:t> </a:t>
            </a:r>
            <a:r>
              <a:rPr lang="lv-LV" sz="3200" b="1" dirty="0" err="1"/>
              <a:t>positive</a:t>
            </a:r>
            <a:r>
              <a:rPr lang="lv-LV" sz="3200" dirty="0"/>
              <a:t> </a:t>
            </a:r>
            <a:r>
              <a:rPr lang="lv-LV" sz="3200" dirty="0" err="1"/>
              <a:t>and</a:t>
            </a:r>
            <a:r>
              <a:rPr lang="lv-LV" sz="3200" dirty="0"/>
              <a:t> </a:t>
            </a:r>
            <a:r>
              <a:rPr lang="lv-LV" sz="3200" dirty="0" err="1"/>
              <a:t>aimed</a:t>
            </a:r>
            <a:r>
              <a:rPr lang="lv-LV" sz="3200" dirty="0"/>
              <a:t> to </a:t>
            </a:r>
            <a:r>
              <a:rPr lang="lv-LV" sz="3200" dirty="0" err="1"/>
              <a:t>guide</a:t>
            </a:r>
            <a:r>
              <a:rPr lang="lv-LV" sz="3200" dirty="0"/>
              <a:t> </a:t>
            </a:r>
            <a:r>
              <a:rPr lang="lv-LV" sz="3200" dirty="0" err="1"/>
              <a:t>the</a:t>
            </a:r>
            <a:r>
              <a:rPr lang="lv-LV" sz="3200" dirty="0"/>
              <a:t> </a:t>
            </a:r>
            <a:r>
              <a:rPr lang="lv-LV" sz="3200" dirty="0" err="1"/>
              <a:t>person</a:t>
            </a:r>
            <a:r>
              <a:rPr lang="lv-LV" sz="3200" dirty="0"/>
              <a:t> </a:t>
            </a:r>
            <a:r>
              <a:rPr lang="lv-LV" sz="3200" dirty="0" err="1"/>
              <a:t>or</a:t>
            </a:r>
            <a:r>
              <a:rPr lang="lv-LV" sz="3200" dirty="0"/>
              <a:t> </a:t>
            </a:r>
            <a:r>
              <a:rPr lang="lv-LV" sz="3200" dirty="0" err="1"/>
              <a:t>team</a:t>
            </a:r>
            <a:r>
              <a:rPr lang="lv-LV" sz="3200" dirty="0"/>
              <a:t> </a:t>
            </a:r>
            <a:r>
              <a:rPr lang="lv-LV" sz="3200" dirty="0" err="1"/>
              <a:t>that</a:t>
            </a:r>
            <a:r>
              <a:rPr lang="lv-LV" sz="3200" dirty="0"/>
              <a:t> </a:t>
            </a:r>
            <a:r>
              <a:rPr lang="lv-LV" sz="3200" dirty="0" err="1"/>
              <a:t>receives</a:t>
            </a:r>
            <a:r>
              <a:rPr lang="lv-LV" sz="3200" dirty="0"/>
              <a:t> </a:t>
            </a:r>
            <a:r>
              <a:rPr lang="lv-LV" sz="3200" dirty="0" err="1"/>
              <a:t>feedback</a:t>
            </a:r>
            <a:r>
              <a:rPr lang="lv-LV" sz="3200" dirty="0"/>
              <a:t> </a:t>
            </a:r>
            <a:r>
              <a:rPr lang="lv-LV" sz="3200" dirty="0" err="1"/>
              <a:t>towards</a:t>
            </a:r>
            <a:r>
              <a:rPr lang="lv-LV" sz="3200" dirty="0"/>
              <a:t> </a:t>
            </a:r>
            <a:r>
              <a:rPr lang="lv-LV" sz="3200" dirty="0" err="1"/>
              <a:t>improvement</a:t>
            </a:r>
            <a:r>
              <a:rPr lang="lv-LV" sz="3200" dirty="0"/>
              <a:t>;</a:t>
            </a:r>
          </a:p>
          <a:p>
            <a:r>
              <a:rPr lang="lv-LV" sz="3200" dirty="0" err="1"/>
              <a:t>Shows</a:t>
            </a:r>
            <a:r>
              <a:rPr lang="lv-LV" sz="3200" dirty="0"/>
              <a:t> </a:t>
            </a:r>
            <a:r>
              <a:rPr lang="lv-LV" sz="3200" dirty="0" err="1"/>
              <a:t>how</a:t>
            </a:r>
            <a:r>
              <a:rPr lang="lv-LV" sz="3200" dirty="0"/>
              <a:t> a </a:t>
            </a:r>
            <a:r>
              <a:rPr lang="lv-LV" sz="3200" dirty="0" err="1"/>
              <a:t>team</a:t>
            </a:r>
            <a:r>
              <a:rPr lang="lv-LV" sz="3200" dirty="0"/>
              <a:t> </a:t>
            </a:r>
            <a:r>
              <a:rPr lang="lv-LV" sz="3200" dirty="0" err="1"/>
              <a:t>is</a:t>
            </a:r>
            <a:r>
              <a:rPr lang="lv-LV" sz="3200" dirty="0"/>
              <a:t> </a:t>
            </a:r>
            <a:r>
              <a:rPr lang="lv-LV" sz="3200" dirty="0" err="1"/>
              <a:t>moving</a:t>
            </a:r>
            <a:r>
              <a:rPr lang="lv-LV" sz="3200" dirty="0"/>
              <a:t> </a:t>
            </a:r>
            <a:r>
              <a:rPr lang="lv-LV" sz="3200" dirty="0" err="1"/>
              <a:t>towards</a:t>
            </a:r>
            <a:r>
              <a:rPr lang="lv-LV" sz="3200" dirty="0"/>
              <a:t> </a:t>
            </a:r>
            <a:r>
              <a:rPr lang="lv-LV" sz="3200" dirty="0" err="1"/>
              <a:t>its</a:t>
            </a:r>
            <a:r>
              <a:rPr lang="lv-LV" sz="3200" dirty="0"/>
              <a:t> </a:t>
            </a:r>
            <a:r>
              <a:rPr lang="lv-LV" sz="3200" dirty="0" err="1"/>
              <a:t>aims</a:t>
            </a:r>
            <a:r>
              <a:rPr lang="lv-LV" sz="3200" dirty="0"/>
              <a:t> </a:t>
            </a:r>
            <a:r>
              <a:rPr lang="lv-LV" sz="3200" dirty="0" err="1"/>
              <a:t>and</a:t>
            </a:r>
            <a:r>
              <a:rPr lang="lv-LV" sz="3200" dirty="0"/>
              <a:t> </a:t>
            </a:r>
            <a:r>
              <a:rPr lang="lv-LV" sz="3200" dirty="0" err="1"/>
              <a:t>what</a:t>
            </a:r>
            <a:r>
              <a:rPr lang="lv-LV" sz="3200" dirty="0"/>
              <a:t> </a:t>
            </a:r>
            <a:r>
              <a:rPr lang="lv-LV" sz="3200" dirty="0" err="1"/>
              <a:t>has</a:t>
            </a:r>
            <a:r>
              <a:rPr lang="lv-LV" sz="3200" dirty="0"/>
              <a:t> to </a:t>
            </a:r>
            <a:r>
              <a:rPr lang="lv-LV" sz="3200" dirty="0" err="1"/>
              <a:t>be</a:t>
            </a:r>
            <a:r>
              <a:rPr lang="lv-LV" sz="3200" dirty="0"/>
              <a:t> </a:t>
            </a:r>
            <a:r>
              <a:rPr lang="lv-LV" sz="3200" dirty="0" err="1"/>
              <a:t>changed</a:t>
            </a:r>
            <a:r>
              <a:rPr lang="lv-LV" sz="3200" dirty="0"/>
              <a:t> </a:t>
            </a:r>
            <a:r>
              <a:rPr lang="lv-LV" sz="3200" dirty="0" err="1"/>
              <a:t>in</a:t>
            </a:r>
            <a:r>
              <a:rPr lang="lv-LV" sz="3200" dirty="0"/>
              <a:t> </a:t>
            </a:r>
            <a:r>
              <a:rPr lang="lv-LV" sz="3200" dirty="0" err="1"/>
              <a:t>its</a:t>
            </a:r>
            <a:r>
              <a:rPr lang="lv-LV" sz="3200" dirty="0"/>
              <a:t> </a:t>
            </a:r>
            <a:r>
              <a:rPr lang="lv-LV" sz="3200" dirty="0" err="1"/>
              <a:t>actions</a:t>
            </a:r>
            <a:r>
              <a:rPr lang="lv-LV" sz="3200" dirty="0"/>
              <a:t> to </a:t>
            </a:r>
            <a:r>
              <a:rPr lang="lv-LV" sz="3200" dirty="0" err="1"/>
              <a:t>be</a:t>
            </a:r>
            <a:r>
              <a:rPr lang="lv-LV" sz="3200" dirty="0"/>
              <a:t> </a:t>
            </a:r>
            <a:r>
              <a:rPr lang="lv-LV" sz="3200" dirty="0" err="1"/>
              <a:t>able</a:t>
            </a:r>
            <a:r>
              <a:rPr lang="lv-LV" sz="3200" dirty="0"/>
              <a:t> to </a:t>
            </a:r>
            <a:r>
              <a:rPr lang="lv-LV" sz="3200" dirty="0" err="1"/>
              <a:t>reach</a:t>
            </a:r>
            <a:r>
              <a:rPr lang="lv-LV" sz="3200" dirty="0"/>
              <a:t> </a:t>
            </a:r>
            <a:r>
              <a:rPr lang="lv-LV" sz="3200" dirty="0" err="1"/>
              <a:t>the</a:t>
            </a:r>
            <a:r>
              <a:rPr lang="lv-LV" sz="3200" dirty="0"/>
              <a:t> </a:t>
            </a:r>
            <a:r>
              <a:rPr lang="lv-LV" sz="3200" dirty="0" err="1"/>
              <a:t>aims</a:t>
            </a:r>
            <a:r>
              <a:rPr lang="lv-LV" sz="3200" dirty="0"/>
              <a:t>;</a:t>
            </a:r>
          </a:p>
          <a:p>
            <a:r>
              <a:rPr lang="lv-LV" sz="3200" dirty="0"/>
              <a:t>Works </a:t>
            </a:r>
            <a:r>
              <a:rPr lang="lv-LV" sz="3200" dirty="0" err="1"/>
              <a:t>as</a:t>
            </a:r>
            <a:r>
              <a:rPr lang="lv-LV" sz="3200" dirty="0"/>
              <a:t> a </a:t>
            </a:r>
            <a:r>
              <a:rPr lang="lv-LV" sz="3200" b="1" dirty="0" err="1"/>
              <a:t>motivation</a:t>
            </a:r>
            <a:r>
              <a:rPr lang="lv-LV" sz="3200" b="1" dirty="0"/>
              <a:t> </a:t>
            </a:r>
            <a:r>
              <a:rPr lang="lv-LV" sz="3200" b="1" dirty="0" err="1"/>
              <a:t>tool</a:t>
            </a:r>
            <a:r>
              <a:rPr lang="lv-LV" sz="3200" b="1" dirty="0"/>
              <a:t>.</a:t>
            </a:r>
          </a:p>
          <a:p>
            <a:pPr marL="0" indent="0">
              <a:buNone/>
            </a:pPr>
            <a:endParaRPr lang="en-GB" sz="3200" dirty="0"/>
          </a:p>
          <a:p>
            <a:pPr marL="0" indent="0">
              <a:buNone/>
            </a:pPr>
            <a:endParaRPr lang="lv-LV" sz="3200" dirty="0"/>
          </a:p>
          <a:p>
            <a:endParaRPr lang="pt-PT" sz="2400" dirty="0"/>
          </a:p>
        </p:txBody>
      </p:sp>
      <p:sp>
        <p:nvSpPr>
          <p:cNvPr id="4" name="Plus 3"/>
          <p:cNvSpPr/>
          <p:nvPr/>
        </p:nvSpPr>
        <p:spPr>
          <a:xfrm>
            <a:off x="9132277" y="1502231"/>
            <a:ext cx="1322613" cy="119198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Labā bultiņa 4"/>
          <p:cNvSpPr/>
          <p:nvPr/>
        </p:nvSpPr>
        <p:spPr>
          <a:xfrm>
            <a:off x="9197590" y="3141367"/>
            <a:ext cx="1191986" cy="795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Liekta augšupvērstā bultiņa 5"/>
          <p:cNvSpPr/>
          <p:nvPr/>
        </p:nvSpPr>
        <p:spPr>
          <a:xfrm>
            <a:off x="9132276" y="4551905"/>
            <a:ext cx="1257299" cy="93072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Tree>
    <p:extLst>
      <p:ext uri="{BB962C8B-B14F-4D97-AF65-F5344CB8AC3E}">
        <p14:creationId xmlns:p14="http://schemas.microsoft.com/office/powerpoint/2010/main" val="213900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lv-LV" dirty="0"/>
              <a:t>TIPS FOR GIVING FEEDBACK</a:t>
            </a:r>
            <a:endParaRPr lang="pt-PT" dirty="0"/>
          </a:p>
        </p:txBody>
      </p:sp>
      <p:sp>
        <p:nvSpPr>
          <p:cNvPr id="3" name="Content Placeholder 2"/>
          <p:cNvSpPr>
            <a:spLocks noGrp="1"/>
          </p:cNvSpPr>
          <p:nvPr>
            <p:ph idx="1"/>
          </p:nvPr>
        </p:nvSpPr>
        <p:spPr>
          <a:xfrm>
            <a:off x="1584046" y="1515083"/>
            <a:ext cx="6893669" cy="4624754"/>
          </a:xfrm>
        </p:spPr>
        <p:txBody>
          <a:bodyPr>
            <a:normAutofit/>
          </a:bodyPr>
          <a:lstStyle/>
          <a:p>
            <a:r>
              <a:rPr lang="lv-LV" sz="3200" dirty="0" err="1"/>
              <a:t>Think</a:t>
            </a:r>
            <a:r>
              <a:rPr lang="lv-LV" sz="3200" dirty="0"/>
              <a:t> </a:t>
            </a:r>
            <a:r>
              <a:rPr lang="lv-LV" sz="3200" dirty="0" err="1"/>
              <a:t>about</a:t>
            </a:r>
            <a:r>
              <a:rPr lang="lv-LV" sz="3200" dirty="0"/>
              <a:t> </a:t>
            </a:r>
            <a:r>
              <a:rPr lang="lv-LV" sz="3200" dirty="0" err="1"/>
              <a:t>the</a:t>
            </a:r>
            <a:r>
              <a:rPr lang="lv-LV" sz="3200" dirty="0"/>
              <a:t> </a:t>
            </a:r>
            <a:r>
              <a:rPr lang="lv-LV" sz="3200" dirty="0" err="1"/>
              <a:t>right</a:t>
            </a:r>
            <a:r>
              <a:rPr lang="lv-LV" sz="3200" dirty="0"/>
              <a:t> </a:t>
            </a:r>
            <a:r>
              <a:rPr lang="lv-LV" sz="3200" dirty="0" err="1"/>
              <a:t>time</a:t>
            </a:r>
            <a:r>
              <a:rPr lang="lv-LV" sz="3200" dirty="0"/>
              <a:t>, </a:t>
            </a:r>
            <a:r>
              <a:rPr lang="lv-LV" sz="3200" dirty="0" err="1"/>
              <a:t>length</a:t>
            </a:r>
            <a:r>
              <a:rPr lang="lv-LV" sz="3200" dirty="0"/>
              <a:t> </a:t>
            </a:r>
            <a:r>
              <a:rPr lang="lv-LV" sz="3200" dirty="0" err="1"/>
              <a:t>and</a:t>
            </a:r>
            <a:r>
              <a:rPr lang="lv-LV" sz="3200" dirty="0"/>
              <a:t> </a:t>
            </a:r>
            <a:r>
              <a:rPr lang="lv-LV" sz="3200" dirty="0" err="1"/>
              <a:t>form</a:t>
            </a:r>
            <a:r>
              <a:rPr lang="lv-LV" sz="3200" dirty="0"/>
              <a:t> </a:t>
            </a:r>
            <a:r>
              <a:rPr lang="lv-LV" sz="3200" dirty="0" err="1"/>
              <a:t>of</a:t>
            </a:r>
            <a:r>
              <a:rPr lang="lv-LV" sz="3200" dirty="0"/>
              <a:t> </a:t>
            </a:r>
            <a:r>
              <a:rPr lang="lv-LV" sz="3200" dirty="0" err="1"/>
              <a:t>the</a:t>
            </a:r>
            <a:r>
              <a:rPr lang="lv-LV" sz="3200" dirty="0"/>
              <a:t> </a:t>
            </a:r>
            <a:r>
              <a:rPr lang="lv-LV" sz="3200" dirty="0" err="1"/>
              <a:t>feedback</a:t>
            </a:r>
            <a:r>
              <a:rPr lang="lv-LV" sz="3200" dirty="0"/>
              <a:t>;</a:t>
            </a:r>
          </a:p>
          <a:p>
            <a:r>
              <a:rPr lang="lv-LV" sz="3200" dirty="0" err="1"/>
              <a:t>Make</a:t>
            </a:r>
            <a:r>
              <a:rPr lang="lv-LV" sz="3200" dirty="0"/>
              <a:t> </a:t>
            </a:r>
            <a:r>
              <a:rPr lang="lv-LV" sz="3200" dirty="0" err="1"/>
              <a:t>sure</a:t>
            </a:r>
            <a:r>
              <a:rPr lang="lv-LV" sz="3200" dirty="0"/>
              <a:t> </a:t>
            </a:r>
            <a:r>
              <a:rPr lang="lv-LV" sz="3200" dirty="0" err="1"/>
              <a:t>you</a:t>
            </a:r>
            <a:r>
              <a:rPr lang="lv-LV" sz="3200" dirty="0"/>
              <a:t> </a:t>
            </a:r>
            <a:r>
              <a:rPr lang="lv-LV" sz="3200" dirty="0" err="1"/>
              <a:t>have</a:t>
            </a:r>
            <a:r>
              <a:rPr lang="lv-LV" sz="3200" dirty="0"/>
              <a:t> </a:t>
            </a:r>
            <a:r>
              <a:rPr lang="lv-LV" sz="3200" dirty="0" err="1"/>
              <a:t>understood</a:t>
            </a:r>
            <a:r>
              <a:rPr lang="lv-LV" sz="3200" dirty="0"/>
              <a:t> </a:t>
            </a:r>
            <a:r>
              <a:rPr lang="lv-LV" sz="3200" dirty="0" err="1"/>
              <a:t>everything</a:t>
            </a:r>
            <a:r>
              <a:rPr lang="lv-LV" sz="3200" dirty="0"/>
              <a:t> </a:t>
            </a:r>
            <a:r>
              <a:rPr lang="lv-LV" sz="3200" dirty="0" err="1"/>
              <a:t>correctly</a:t>
            </a:r>
            <a:r>
              <a:rPr lang="lv-LV" sz="3200" dirty="0"/>
              <a:t>;</a:t>
            </a:r>
          </a:p>
          <a:p>
            <a:r>
              <a:rPr lang="lv-LV" sz="3200" dirty="0"/>
              <a:t>Talk </a:t>
            </a:r>
            <a:r>
              <a:rPr lang="lv-LV" sz="3200" dirty="0" err="1"/>
              <a:t>about</a:t>
            </a:r>
            <a:r>
              <a:rPr lang="lv-LV" sz="3200" dirty="0"/>
              <a:t> </a:t>
            </a:r>
            <a:r>
              <a:rPr lang="lv-LV" sz="3200" dirty="0" err="1"/>
              <a:t>actions</a:t>
            </a:r>
            <a:r>
              <a:rPr lang="lv-LV" sz="3200" dirty="0"/>
              <a:t>, </a:t>
            </a:r>
            <a:r>
              <a:rPr lang="lv-LV" sz="3200" dirty="0" err="1"/>
              <a:t>not</a:t>
            </a:r>
            <a:r>
              <a:rPr lang="lv-LV" sz="3200" dirty="0"/>
              <a:t> </a:t>
            </a:r>
            <a:r>
              <a:rPr lang="lv-LV" sz="3200" dirty="0" err="1"/>
              <a:t>the</a:t>
            </a:r>
            <a:r>
              <a:rPr lang="lv-LV" sz="3200" dirty="0"/>
              <a:t> </a:t>
            </a:r>
            <a:r>
              <a:rPr lang="lv-LV" sz="3200" dirty="0" err="1"/>
              <a:t>person</a:t>
            </a:r>
            <a:r>
              <a:rPr lang="lv-LV" sz="3200" dirty="0"/>
              <a:t>;</a:t>
            </a:r>
          </a:p>
          <a:p>
            <a:r>
              <a:rPr lang="lv-LV" sz="3200" dirty="0" err="1"/>
              <a:t>Describe</a:t>
            </a:r>
            <a:r>
              <a:rPr lang="lv-LV" sz="3200" dirty="0"/>
              <a:t> </a:t>
            </a:r>
            <a:r>
              <a:rPr lang="lv-LV" sz="3200" dirty="0" err="1"/>
              <a:t>clearly</a:t>
            </a:r>
            <a:r>
              <a:rPr lang="lv-LV" sz="3200" dirty="0"/>
              <a:t> </a:t>
            </a:r>
            <a:r>
              <a:rPr lang="lv-LV" sz="3200" dirty="0" err="1"/>
              <a:t>what</a:t>
            </a:r>
            <a:r>
              <a:rPr lang="lv-LV" sz="3200" dirty="0"/>
              <a:t> </a:t>
            </a:r>
            <a:r>
              <a:rPr lang="lv-LV" sz="3200" dirty="0" err="1"/>
              <a:t>you</a:t>
            </a:r>
            <a:r>
              <a:rPr lang="lv-LV" sz="3200" dirty="0"/>
              <a:t> </a:t>
            </a:r>
            <a:r>
              <a:rPr lang="lv-LV" sz="3200" dirty="0" err="1"/>
              <a:t>would</a:t>
            </a:r>
            <a:r>
              <a:rPr lang="lv-LV" sz="3200" dirty="0"/>
              <a:t> </a:t>
            </a:r>
            <a:r>
              <a:rPr lang="lv-LV" sz="3200" dirty="0" err="1"/>
              <a:t>expect</a:t>
            </a:r>
            <a:r>
              <a:rPr lang="lv-LV" sz="3200" dirty="0"/>
              <a:t> </a:t>
            </a:r>
            <a:r>
              <a:rPr lang="lv-LV" sz="3200" dirty="0" err="1"/>
              <a:t>in</a:t>
            </a:r>
            <a:r>
              <a:rPr lang="lv-LV" sz="3200" dirty="0"/>
              <a:t> </a:t>
            </a:r>
            <a:r>
              <a:rPr lang="lv-LV" sz="3200" dirty="0" err="1"/>
              <a:t>future</a:t>
            </a:r>
            <a:r>
              <a:rPr lang="lv-LV" sz="3200" dirty="0"/>
              <a:t>;</a:t>
            </a:r>
          </a:p>
          <a:p>
            <a:r>
              <a:rPr lang="lv-LV" sz="3200" dirty="0" err="1"/>
              <a:t>Offer</a:t>
            </a:r>
            <a:r>
              <a:rPr lang="lv-LV" sz="3200" dirty="0"/>
              <a:t> </a:t>
            </a:r>
            <a:r>
              <a:rPr lang="lv-LV" sz="3200" dirty="0" err="1"/>
              <a:t>support</a:t>
            </a:r>
            <a:r>
              <a:rPr lang="lv-LV" sz="3200" dirty="0"/>
              <a:t> </a:t>
            </a:r>
            <a:r>
              <a:rPr lang="lv-LV" sz="3200" dirty="0" err="1"/>
              <a:t>and</a:t>
            </a:r>
            <a:r>
              <a:rPr lang="lv-LV" sz="3200" dirty="0"/>
              <a:t> </a:t>
            </a:r>
            <a:r>
              <a:rPr lang="lv-LV" sz="3200" dirty="0" err="1"/>
              <a:t>help</a:t>
            </a:r>
            <a:r>
              <a:rPr lang="lv-LV" sz="3200" dirty="0"/>
              <a:t>.</a:t>
            </a:r>
            <a:endParaRPr lang="en-GB" sz="3200" dirty="0"/>
          </a:p>
          <a:p>
            <a:pPr marL="0" indent="0">
              <a:buNone/>
            </a:pPr>
            <a:endParaRPr lang="lv-LV" sz="3200" dirty="0"/>
          </a:p>
          <a:p>
            <a:endParaRPr lang="pt-PT" sz="2400" dirty="0"/>
          </a:p>
        </p:txBody>
      </p:sp>
      <p:pic>
        <p:nvPicPr>
          <p:cNvPr id="7" name="Attēls 6"/>
          <p:cNvPicPr>
            <a:picLocks noChangeAspect="1"/>
          </p:cNvPicPr>
          <p:nvPr/>
        </p:nvPicPr>
        <p:blipFill>
          <a:blip r:embed="rId2"/>
          <a:stretch>
            <a:fillRect/>
          </a:stretch>
        </p:blipFill>
        <p:spPr>
          <a:xfrm>
            <a:off x="8690161" y="2827335"/>
            <a:ext cx="3000375" cy="2000250"/>
          </a:xfrm>
          <a:prstGeom prst="rect">
            <a:avLst/>
          </a:prstGeom>
        </p:spPr>
      </p:pic>
    </p:spTree>
    <p:extLst>
      <p:ext uri="{BB962C8B-B14F-4D97-AF65-F5344CB8AC3E}">
        <p14:creationId xmlns:p14="http://schemas.microsoft.com/office/powerpoint/2010/main" val="20889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lv-LV" dirty="0"/>
              <a:t>TIPS FOR RECEIVING FEEDBACK</a:t>
            </a:r>
            <a:endParaRPr lang="pt-PT" dirty="0"/>
          </a:p>
        </p:txBody>
      </p:sp>
      <p:sp>
        <p:nvSpPr>
          <p:cNvPr id="3" name="Content Placeholder 2"/>
          <p:cNvSpPr>
            <a:spLocks noGrp="1"/>
          </p:cNvSpPr>
          <p:nvPr>
            <p:ph idx="1"/>
          </p:nvPr>
        </p:nvSpPr>
        <p:spPr>
          <a:xfrm>
            <a:off x="1219199" y="1547447"/>
            <a:ext cx="7760677" cy="4624754"/>
          </a:xfrm>
        </p:spPr>
        <p:txBody>
          <a:bodyPr>
            <a:normAutofit/>
          </a:bodyPr>
          <a:lstStyle/>
          <a:p>
            <a:pPr marL="0" indent="0">
              <a:buNone/>
            </a:pPr>
            <a:endParaRPr lang="lv-LV" sz="3200" dirty="0"/>
          </a:p>
          <a:p>
            <a:endParaRPr lang="pt-PT" sz="2400" dirty="0"/>
          </a:p>
        </p:txBody>
      </p:sp>
      <p:pic>
        <p:nvPicPr>
          <p:cNvPr id="4" name="Attēls 3"/>
          <p:cNvPicPr>
            <a:picLocks noChangeAspect="1"/>
          </p:cNvPicPr>
          <p:nvPr/>
        </p:nvPicPr>
        <p:blipFill>
          <a:blip r:embed="rId2"/>
          <a:stretch>
            <a:fillRect/>
          </a:stretch>
        </p:blipFill>
        <p:spPr>
          <a:xfrm>
            <a:off x="8019321" y="2555146"/>
            <a:ext cx="3914034" cy="2609356"/>
          </a:xfrm>
          <a:prstGeom prst="rect">
            <a:avLst/>
          </a:prstGeom>
        </p:spPr>
      </p:pic>
      <p:sp>
        <p:nvSpPr>
          <p:cNvPr id="8" name="Content Placeholder 2"/>
          <p:cNvSpPr txBox="1">
            <a:spLocks/>
          </p:cNvSpPr>
          <p:nvPr/>
        </p:nvSpPr>
        <p:spPr>
          <a:xfrm>
            <a:off x="1584046" y="1515083"/>
            <a:ext cx="6893669" cy="4624754"/>
          </a:xfrm>
          <a:prstGeom prst="rect">
            <a:avLst/>
          </a:prstGeom>
        </p:spPr>
        <p:txBody>
          <a:bodyPr vert="horz" lIns="91440" tIns="45720" rIns="91440" bIns="45720" rtlCol="0">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lv-LV" sz="3200" dirty="0" err="1"/>
              <a:t>Accept</a:t>
            </a:r>
            <a:r>
              <a:rPr lang="lv-LV" sz="3200" dirty="0"/>
              <a:t> </a:t>
            </a:r>
            <a:r>
              <a:rPr lang="lv-LV" sz="3200" dirty="0" err="1"/>
              <a:t>and</a:t>
            </a:r>
            <a:r>
              <a:rPr lang="lv-LV" sz="3200" dirty="0"/>
              <a:t> </a:t>
            </a:r>
            <a:r>
              <a:rPr lang="lv-LV" sz="3200" dirty="0" err="1"/>
              <a:t>manage</a:t>
            </a:r>
            <a:r>
              <a:rPr lang="lv-LV" sz="3200" dirty="0"/>
              <a:t> </a:t>
            </a:r>
            <a:r>
              <a:rPr lang="lv-LV" sz="3200" dirty="0" err="1"/>
              <a:t>emotions</a:t>
            </a:r>
            <a:r>
              <a:rPr lang="lv-LV" sz="3200" dirty="0"/>
              <a:t>;</a:t>
            </a:r>
          </a:p>
          <a:p>
            <a:r>
              <a:rPr lang="lv-LV" sz="3200" dirty="0" err="1"/>
              <a:t>Show</a:t>
            </a:r>
            <a:r>
              <a:rPr lang="lv-LV" sz="3200" dirty="0"/>
              <a:t> </a:t>
            </a:r>
            <a:r>
              <a:rPr lang="lv-LV" sz="3200" dirty="0" err="1"/>
              <a:t>that</a:t>
            </a:r>
            <a:r>
              <a:rPr lang="lv-LV" sz="3200" dirty="0"/>
              <a:t> </a:t>
            </a:r>
            <a:r>
              <a:rPr lang="lv-LV" sz="3200" dirty="0" err="1"/>
              <a:t>you</a:t>
            </a:r>
            <a:r>
              <a:rPr lang="lv-LV" sz="3200" dirty="0"/>
              <a:t> </a:t>
            </a:r>
            <a:r>
              <a:rPr lang="lv-LV" sz="3200" dirty="0" err="1"/>
              <a:t>are</a:t>
            </a:r>
            <a:r>
              <a:rPr lang="lv-LV" sz="3200" dirty="0"/>
              <a:t> </a:t>
            </a:r>
            <a:r>
              <a:rPr lang="lv-LV" sz="3200" dirty="0" err="1"/>
              <a:t>ready</a:t>
            </a:r>
            <a:r>
              <a:rPr lang="lv-LV" sz="3200" dirty="0"/>
              <a:t> to </a:t>
            </a:r>
            <a:r>
              <a:rPr lang="lv-LV" sz="3200" dirty="0" err="1"/>
              <a:t>listen</a:t>
            </a:r>
            <a:r>
              <a:rPr lang="lv-LV" sz="3200" dirty="0"/>
              <a:t> </a:t>
            </a:r>
            <a:r>
              <a:rPr lang="lv-LV" sz="3200" dirty="0" err="1"/>
              <a:t>by</a:t>
            </a:r>
            <a:r>
              <a:rPr lang="lv-LV" sz="3200" dirty="0"/>
              <a:t> </a:t>
            </a:r>
            <a:r>
              <a:rPr lang="lv-LV" sz="3200" dirty="0" err="1"/>
              <a:t>using</a:t>
            </a:r>
            <a:r>
              <a:rPr lang="lv-LV" sz="3200" dirty="0"/>
              <a:t> </a:t>
            </a:r>
            <a:r>
              <a:rPr lang="lv-LV" sz="3200" dirty="0" err="1"/>
              <a:t>active</a:t>
            </a:r>
            <a:r>
              <a:rPr lang="lv-LV" sz="3200" dirty="0"/>
              <a:t> </a:t>
            </a:r>
            <a:r>
              <a:rPr lang="lv-LV" sz="3200" dirty="0" err="1"/>
              <a:t>listening</a:t>
            </a:r>
            <a:r>
              <a:rPr lang="lv-LV" sz="3200" dirty="0"/>
              <a:t> </a:t>
            </a:r>
            <a:r>
              <a:rPr lang="lv-LV" sz="3200" dirty="0" err="1"/>
              <a:t>techniques</a:t>
            </a:r>
            <a:r>
              <a:rPr lang="lv-LV" sz="3200" dirty="0"/>
              <a:t>;</a:t>
            </a:r>
          </a:p>
          <a:p>
            <a:r>
              <a:rPr lang="lv-LV" sz="3200" dirty="0" err="1"/>
              <a:t>Admit</a:t>
            </a:r>
            <a:r>
              <a:rPr lang="lv-LV" sz="3200" dirty="0"/>
              <a:t> </a:t>
            </a:r>
            <a:r>
              <a:rPr lang="lv-LV" sz="3200" dirty="0" err="1"/>
              <a:t>if</a:t>
            </a:r>
            <a:r>
              <a:rPr lang="lv-LV" sz="3200" dirty="0"/>
              <a:t> </a:t>
            </a:r>
            <a:r>
              <a:rPr lang="lv-LV" sz="3200" dirty="0" err="1"/>
              <a:t>you</a:t>
            </a:r>
            <a:r>
              <a:rPr lang="lv-LV" sz="3200" dirty="0"/>
              <a:t> </a:t>
            </a:r>
            <a:r>
              <a:rPr lang="lv-LV" sz="3200" dirty="0" err="1"/>
              <a:t>don’t</a:t>
            </a:r>
            <a:r>
              <a:rPr lang="lv-LV" sz="3200" dirty="0"/>
              <a:t> </a:t>
            </a:r>
            <a:r>
              <a:rPr lang="lv-LV" sz="3200" dirty="0" err="1"/>
              <a:t>understand</a:t>
            </a:r>
            <a:r>
              <a:rPr lang="lv-LV" sz="3200" dirty="0"/>
              <a:t> </a:t>
            </a:r>
            <a:r>
              <a:rPr lang="lv-LV" sz="3200" dirty="0" err="1"/>
              <a:t>something</a:t>
            </a:r>
            <a:r>
              <a:rPr lang="lv-LV" sz="3200" dirty="0"/>
              <a:t>;</a:t>
            </a:r>
          </a:p>
          <a:p>
            <a:r>
              <a:rPr lang="lv-LV" sz="3200" dirty="0" err="1"/>
              <a:t>Take</a:t>
            </a:r>
            <a:r>
              <a:rPr lang="lv-LV" sz="3200" dirty="0"/>
              <a:t> </a:t>
            </a:r>
            <a:r>
              <a:rPr lang="lv-LV" sz="3200" dirty="0" err="1"/>
              <a:t>time</a:t>
            </a:r>
            <a:r>
              <a:rPr lang="lv-LV" sz="3200" dirty="0"/>
              <a:t> to </a:t>
            </a:r>
            <a:r>
              <a:rPr lang="lv-LV" sz="3200" dirty="0" err="1"/>
              <a:t>think</a:t>
            </a:r>
            <a:r>
              <a:rPr lang="lv-LV" sz="3200" dirty="0"/>
              <a:t> </a:t>
            </a:r>
            <a:r>
              <a:rPr lang="lv-LV" sz="3200" dirty="0" err="1"/>
              <a:t>about</a:t>
            </a:r>
            <a:r>
              <a:rPr lang="lv-LV" sz="3200" dirty="0"/>
              <a:t> </a:t>
            </a:r>
            <a:r>
              <a:rPr lang="lv-LV" sz="3200" dirty="0" err="1"/>
              <a:t>the</a:t>
            </a:r>
            <a:r>
              <a:rPr lang="lv-LV" sz="3200" dirty="0"/>
              <a:t> </a:t>
            </a:r>
            <a:r>
              <a:rPr lang="lv-LV" sz="3200" dirty="0" err="1"/>
              <a:t>feedback</a:t>
            </a:r>
            <a:r>
              <a:rPr lang="lv-LV" sz="3200" dirty="0"/>
              <a:t>;</a:t>
            </a:r>
          </a:p>
          <a:p>
            <a:r>
              <a:rPr lang="lv-LV" sz="3200" dirty="0" err="1"/>
              <a:t>Admit</a:t>
            </a:r>
            <a:r>
              <a:rPr lang="lv-LV" sz="3200" dirty="0"/>
              <a:t> </a:t>
            </a:r>
            <a:r>
              <a:rPr lang="lv-LV" sz="3200" dirty="0" err="1"/>
              <a:t>your</a:t>
            </a:r>
            <a:r>
              <a:rPr lang="lv-LV" sz="3200" dirty="0"/>
              <a:t> </a:t>
            </a:r>
            <a:r>
              <a:rPr lang="lv-LV" sz="3200" dirty="0" err="1"/>
              <a:t>mistakes</a:t>
            </a:r>
            <a:r>
              <a:rPr lang="lv-LV" sz="3200" dirty="0"/>
              <a:t>;</a:t>
            </a:r>
          </a:p>
          <a:p>
            <a:r>
              <a:rPr lang="lv-LV" sz="3200" dirty="0" err="1"/>
              <a:t>Choose</a:t>
            </a:r>
            <a:r>
              <a:rPr lang="lv-LV" sz="3200" dirty="0"/>
              <a:t> </a:t>
            </a:r>
            <a:r>
              <a:rPr lang="lv-LV" sz="3200" dirty="0" err="1"/>
              <a:t>what</a:t>
            </a:r>
            <a:r>
              <a:rPr lang="lv-LV" sz="3200" dirty="0"/>
              <a:t> </a:t>
            </a:r>
            <a:r>
              <a:rPr lang="lv-LV" sz="3200" dirty="0" err="1"/>
              <a:t>you</a:t>
            </a:r>
            <a:r>
              <a:rPr lang="lv-LV" sz="3200" dirty="0"/>
              <a:t> </a:t>
            </a:r>
            <a:r>
              <a:rPr lang="lv-LV" sz="3200" dirty="0" err="1"/>
              <a:t>are</a:t>
            </a:r>
            <a:r>
              <a:rPr lang="lv-LV" sz="3200" dirty="0"/>
              <a:t> </a:t>
            </a:r>
            <a:r>
              <a:rPr lang="lv-LV" sz="3200" dirty="0" err="1"/>
              <a:t>ready</a:t>
            </a:r>
            <a:r>
              <a:rPr lang="lv-LV" sz="3200" dirty="0"/>
              <a:t> to </a:t>
            </a:r>
            <a:r>
              <a:rPr lang="lv-LV" sz="3200" dirty="0" err="1"/>
              <a:t>change</a:t>
            </a:r>
            <a:r>
              <a:rPr lang="lv-LV" sz="3200" dirty="0"/>
              <a:t>/do first </a:t>
            </a:r>
            <a:r>
              <a:rPr lang="lv-LV" sz="3200" dirty="0" err="1"/>
              <a:t>and</a:t>
            </a:r>
            <a:r>
              <a:rPr lang="lv-LV" sz="3200" dirty="0"/>
              <a:t> </a:t>
            </a:r>
            <a:r>
              <a:rPr lang="lv-LV" sz="3200" dirty="0" err="1"/>
              <a:t>agree</a:t>
            </a:r>
            <a:r>
              <a:rPr lang="lv-LV" sz="3200" dirty="0"/>
              <a:t> </a:t>
            </a:r>
            <a:r>
              <a:rPr lang="lv-LV" sz="3200" dirty="0" err="1"/>
              <a:t>on</a:t>
            </a:r>
            <a:r>
              <a:rPr lang="lv-LV" sz="3200" dirty="0"/>
              <a:t> </a:t>
            </a:r>
            <a:r>
              <a:rPr lang="lv-LV" sz="3200" dirty="0" err="1"/>
              <a:t>deadlines</a:t>
            </a:r>
            <a:r>
              <a:rPr lang="lv-LV" sz="3200" dirty="0"/>
              <a:t>;</a:t>
            </a:r>
          </a:p>
          <a:p>
            <a:r>
              <a:rPr lang="lv-LV" sz="3200" dirty="0" err="1"/>
              <a:t>Ask</a:t>
            </a:r>
            <a:r>
              <a:rPr lang="lv-LV" sz="3200" dirty="0"/>
              <a:t> </a:t>
            </a:r>
            <a:r>
              <a:rPr lang="lv-LV" sz="3200" dirty="0" err="1"/>
              <a:t>for</a:t>
            </a:r>
            <a:r>
              <a:rPr lang="lv-LV" sz="3200" dirty="0"/>
              <a:t> </a:t>
            </a:r>
            <a:r>
              <a:rPr lang="lv-LV" sz="3200" dirty="0" err="1"/>
              <a:t>support</a:t>
            </a:r>
            <a:r>
              <a:rPr lang="lv-LV" sz="3200" dirty="0"/>
              <a:t> </a:t>
            </a:r>
            <a:r>
              <a:rPr lang="lv-LV" sz="3200" dirty="0" err="1"/>
              <a:t>and</a:t>
            </a:r>
            <a:r>
              <a:rPr lang="lv-LV" sz="3200" dirty="0"/>
              <a:t> </a:t>
            </a:r>
            <a:r>
              <a:rPr lang="lv-LV" sz="3200" dirty="0" err="1"/>
              <a:t>help</a:t>
            </a:r>
            <a:r>
              <a:rPr lang="lv-LV" sz="3200" dirty="0"/>
              <a:t>, </a:t>
            </a:r>
            <a:r>
              <a:rPr lang="lv-LV" sz="3200" dirty="0" err="1"/>
              <a:t>if</a:t>
            </a:r>
            <a:r>
              <a:rPr lang="lv-LV" sz="3200" dirty="0"/>
              <a:t> </a:t>
            </a:r>
            <a:r>
              <a:rPr lang="lv-LV" sz="3200" dirty="0" err="1"/>
              <a:t>needed</a:t>
            </a:r>
            <a:r>
              <a:rPr lang="lv-LV" sz="3200" dirty="0"/>
              <a:t>.</a:t>
            </a:r>
          </a:p>
          <a:p>
            <a:endParaRPr lang="pt-PT" sz="2400" dirty="0"/>
          </a:p>
        </p:txBody>
      </p:sp>
    </p:spTree>
    <p:extLst>
      <p:ext uri="{BB962C8B-B14F-4D97-AF65-F5344CB8AC3E}">
        <p14:creationId xmlns:p14="http://schemas.microsoft.com/office/powerpoint/2010/main" val="357975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TED TALK - COMMUNICATION</a:t>
            </a:r>
          </a:p>
        </p:txBody>
      </p:sp>
      <p:sp>
        <p:nvSpPr>
          <p:cNvPr id="3" name="Satura vietturis 2"/>
          <p:cNvSpPr>
            <a:spLocks noGrp="1"/>
          </p:cNvSpPr>
          <p:nvPr>
            <p:ph idx="1"/>
          </p:nvPr>
        </p:nvSpPr>
        <p:spPr>
          <a:xfrm>
            <a:off x="1168399" y="1693333"/>
            <a:ext cx="9872133" cy="4174067"/>
          </a:xfrm>
        </p:spPr>
        <p:txBody>
          <a:bodyPr/>
          <a:lstStyle/>
          <a:p>
            <a:pPr marL="0" indent="0">
              <a:buNone/>
            </a:pPr>
            <a:r>
              <a:rPr lang="en-US" sz="2400" b="1" dirty="0"/>
              <a:t>How to speak so that people want to listen</a:t>
            </a:r>
            <a:endParaRPr lang="lv-LV" sz="2400" b="1" dirty="0"/>
          </a:p>
          <a:p>
            <a:pPr marL="0" indent="0">
              <a:buNone/>
            </a:pPr>
            <a:r>
              <a:rPr lang="en-US" sz="2400" dirty="0"/>
              <a:t>Julian Treasure</a:t>
            </a:r>
            <a:r>
              <a:rPr lang="lv-LV" sz="2400" dirty="0"/>
              <a:t> a</a:t>
            </a:r>
            <a:r>
              <a:rPr lang="en-US" sz="2400" i="1" dirty="0"/>
              <a:t>t</a:t>
            </a:r>
            <a:r>
              <a:rPr lang="lv-LV" sz="2400" i="1" dirty="0"/>
              <a:t> </a:t>
            </a:r>
            <a:r>
              <a:rPr lang="en-US" sz="2400" dirty="0" err="1"/>
              <a:t>TEDGlobal</a:t>
            </a:r>
            <a:r>
              <a:rPr lang="en-US" sz="2400" dirty="0"/>
              <a:t> 2013</a:t>
            </a:r>
            <a:endParaRPr lang="lv-LV" sz="2400" dirty="0"/>
          </a:p>
          <a:p>
            <a:pPr marL="0" indent="0">
              <a:buNone/>
            </a:pPr>
            <a:r>
              <a:rPr lang="en-US" dirty="0">
                <a:hlinkClick r:id="rId2"/>
              </a:rPr>
              <a:t>https://www.ted.com/talks/julian_treasure_how_to_speak_so_that_people_want_to_listen/up-next</a:t>
            </a:r>
            <a:endParaRPr lang="lv-LV" dirty="0"/>
          </a:p>
          <a:p>
            <a:pPr marL="0" indent="0">
              <a:buNone/>
            </a:pPr>
            <a:endParaRPr lang="en-US" dirty="0"/>
          </a:p>
          <a:p>
            <a:pPr marL="0" indent="0">
              <a:buNone/>
            </a:pPr>
            <a:endParaRPr lang="en-US" b="1" dirty="0"/>
          </a:p>
          <a:p>
            <a:endParaRPr lang="lv-LV" dirty="0"/>
          </a:p>
        </p:txBody>
      </p:sp>
    </p:spTree>
    <p:extLst>
      <p:ext uri="{BB962C8B-B14F-4D97-AF65-F5344CB8AC3E}">
        <p14:creationId xmlns:p14="http://schemas.microsoft.com/office/powerpoint/2010/main" val="1591105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lv-LV" dirty="0"/>
              <a:t>DISCUSSION</a:t>
            </a:r>
            <a:endParaRPr lang="pt-PT" dirty="0"/>
          </a:p>
        </p:txBody>
      </p:sp>
      <p:sp>
        <p:nvSpPr>
          <p:cNvPr id="3" name="Content Placeholder 2"/>
          <p:cNvSpPr>
            <a:spLocks noGrp="1"/>
          </p:cNvSpPr>
          <p:nvPr>
            <p:ph idx="1"/>
          </p:nvPr>
        </p:nvSpPr>
        <p:spPr>
          <a:xfrm>
            <a:off x="1219199" y="1547447"/>
            <a:ext cx="7760677" cy="4624754"/>
          </a:xfrm>
        </p:spPr>
        <p:txBody>
          <a:bodyPr>
            <a:normAutofit/>
          </a:bodyPr>
          <a:lstStyle/>
          <a:p>
            <a:r>
              <a:rPr lang="lv-LV" sz="3200" dirty="0" err="1"/>
              <a:t>Why</a:t>
            </a:r>
            <a:r>
              <a:rPr lang="lv-LV" sz="3200" dirty="0"/>
              <a:t> </a:t>
            </a:r>
            <a:r>
              <a:rPr lang="lv-LV" sz="3200" dirty="0" err="1"/>
              <a:t>is</a:t>
            </a:r>
            <a:r>
              <a:rPr lang="lv-LV" sz="3200" dirty="0"/>
              <a:t> it </a:t>
            </a:r>
            <a:r>
              <a:rPr lang="lv-LV" sz="3200" dirty="0" err="1"/>
              <a:t>important</a:t>
            </a:r>
            <a:r>
              <a:rPr lang="lv-LV" sz="3200" dirty="0"/>
              <a:t> to </a:t>
            </a:r>
            <a:r>
              <a:rPr lang="lv-LV" sz="3200" dirty="0" err="1"/>
              <a:t>give</a:t>
            </a:r>
            <a:r>
              <a:rPr lang="lv-LV" sz="3200" dirty="0"/>
              <a:t> </a:t>
            </a:r>
            <a:r>
              <a:rPr lang="lv-LV" sz="3200" dirty="0" err="1"/>
              <a:t>feedback</a:t>
            </a:r>
            <a:r>
              <a:rPr lang="lv-LV" sz="3200" dirty="0"/>
              <a:t>?</a:t>
            </a:r>
          </a:p>
          <a:p>
            <a:r>
              <a:rPr lang="lv-LV" sz="3200" dirty="0" err="1"/>
              <a:t>What</a:t>
            </a:r>
            <a:r>
              <a:rPr lang="lv-LV" sz="3200" dirty="0"/>
              <a:t> </a:t>
            </a:r>
            <a:r>
              <a:rPr lang="lv-LV" sz="3200" dirty="0" err="1"/>
              <a:t>are</a:t>
            </a:r>
            <a:r>
              <a:rPr lang="lv-LV" sz="3200" dirty="0"/>
              <a:t> </a:t>
            </a:r>
            <a:r>
              <a:rPr lang="lv-LV" sz="3200" dirty="0" err="1"/>
              <a:t>your</a:t>
            </a:r>
            <a:r>
              <a:rPr lang="lv-LV" sz="3200" dirty="0"/>
              <a:t> </a:t>
            </a:r>
            <a:r>
              <a:rPr lang="lv-LV" sz="3200" dirty="0" err="1"/>
              <a:t>suggestions</a:t>
            </a:r>
            <a:r>
              <a:rPr lang="lv-LV" sz="3200" dirty="0"/>
              <a:t> </a:t>
            </a:r>
            <a:r>
              <a:rPr lang="lv-LV" sz="3200" dirty="0" err="1"/>
              <a:t>for</a:t>
            </a:r>
            <a:r>
              <a:rPr lang="lv-LV" sz="3200" dirty="0"/>
              <a:t> </a:t>
            </a:r>
            <a:r>
              <a:rPr lang="lv-LV" sz="3200" dirty="0" err="1"/>
              <a:t>giving</a:t>
            </a:r>
            <a:r>
              <a:rPr lang="lv-LV" sz="3200" dirty="0"/>
              <a:t> </a:t>
            </a:r>
            <a:r>
              <a:rPr lang="lv-LV" sz="3200" dirty="0" err="1"/>
              <a:t>and</a:t>
            </a:r>
            <a:r>
              <a:rPr lang="lv-LV" sz="3200" dirty="0"/>
              <a:t> </a:t>
            </a:r>
            <a:r>
              <a:rPr lang="lv-LV" sz="3200" dirty="0" err="1"/>
              <a:t>receiving</a:t>
            </a:r>
            <a:r>
              <a:rPr lang="lv-LV" sz="3200" dirty="0"/>
              <a:t> </a:t>
            </a:r>
            <a:r>
              <a:rPr lang="lv-LV" sz="3200" dirty="0" err="1"/>
              <a:t>feedback</a:t>
            </a:r>
            <a:r>
              <a:rPr lang="lv-LV" sz="3200" dirty="0"/>
              <a:t>?</a:t>
            </a:r>
          </a:p>
          <a:p>
            <a:r>
              <a:rPr lang="lv-LV" sz="3200" dirty="0" err="1"/>
              <a:t>Think</a:t>
            </a:r>
            <a:r>
              <a:rPr lang="lv-LV" sz="3200" dirty="0"/>
              <a:t> </a:t>
            </a:r>
            <a:r>
              <a:rPr lang="lv-LV" sz="3200" dirty="0" err="1"/>
              <a:t>of</a:t>
            </a:r>
            <a:r>
              <a:rPr lang="lv-LV" sz="3200" dirty="0"/>
              <a:t> </a:t>
            </a:r>
            <a:r>
              <a:rPr lang="lv-LV" sz="3200" dirty="0" err="1"/>
              <a:t>some</a:t>
            </a:r>
            <a:r>
              <a:rPr lang="lv-LV" sz="3200" dirty="0"/>
              <a:t> </a:t>
            </a:r>
            <a:r>
              <a:rPr lang="lv-LV" sz="3200" dirty="0" err="1"/>
              <a:t>successful</a:t>
            </a:r>
            <a:r>
              <a:rPr lang="lv-LV" sz="3200" dirty="0"/>
              <a:t> </a:t>
            </a:r>
            <a:r>
              <a:rPr lang="lv-LV" sz="3200" dirty="0" err="1"/>
              <a:t>feedback</a:t>
            </a:r>
            <a:r>
              <a:rPr lang="lv-LV" sz="3200" dirty="0"/>
              <a:t> </a:t>
            </a:r>
            <a:r>
              <a:rPr lang="lv-LV" sz="3200" dirty="0" err="1"/>
              <a:t>examples</a:t>
            </a:r>
            <a:r>
              <a:rPr lang="lv-LV" sz="3200" dirty="0"/>
              <a:t> </a:t>
            </a:r>
            <a:r>
              <a:rPr lang="lv-LV" sz="3200" dirty="0" err="1"/>
              <a:t>and</a:t>
            </a:r>
            <a:r>
              <a:rPr lang="lv-LV" sz="3200" dirty="0"/>
              <a:t> </a:t>
            </a:r>
            <a:r>
              <a:rPr lang="lv-LV" sz="3200" dirty="0" err="1"/>
              <a:t>share</a:t>
            </a:r>
            <a:r>
              <a:rPr lang="lv-LV" sz="3200" dirty="0"/>
              <a:t> </a:t>
            </a:r>
            <a:r>
              <a:rPr lang="lv-LV" sz="3200" dirty="0" err="1"/>
              <a:t>them</a:t>
            </a:r>
            <a:r>
              <a:rPr lang="lv-LV" sz="3200" dirty="0"/>
              <a:t> </a:t>
            </a:r>
            <a:r>
              <a:rPr lang="lv-LV" sz="3200" dirty="0" err="1"/>
              <a:t>with</a:t>
            </a:r>
            <a:r>
              <a:rPr lang="lv-LV" sz="3200" dirty="0"/>
              <a:t> </a:t>
            </a:r>
            <a:r>
              <a:rPr lang="lv-LV" sz="3200" dirty="0" err="1"/>
              <a:t>others</a:t>
            </a:r>
            <a:r>
              <a:rPr lang="lv-LV" sz="3200" dirty="0"/>
              <a:t>!</a:t>
            </a:r>
          </a:p>
          <a:p>
            <a:pPr marL="0" indent="0">
              <a:buNone/>
            </a:pPr>
            <a:endParaRPr lang="lv-LV" sz="3200" dirty="0"/>
          </a:p>
        </p:txBody>
      </p:sp>
      <p:sp>
        <p:nvSpPr>
          <p:cNvPr id="8" name="Content Placeholder 2"/>
          <p:cNvSpPr txBox="1">
            <a:spLocks/>
          </p:cNvSpPr>
          <p:nvPr/>
        </p:nvSpPr>
        <p:spPr>
          <a:xfrm>
            <a:off x="1584046" y="1515083"/>
            <a:ext cx="6893669" cy="462475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pt-PT" sz="2400" dirty="0"/>
          </a:p>
        </p:txBody>
      </p:sp>
    </p:spTree>
    <p:extLst>
      <p:ext uri="{BB962C8B-B14F-4D97-AF65-F5344CB8AC3E}">
        <p14:creationId xmlns:p14="http://schemas.microsoft.com/office/powerpoint/2010/main" val="3531997217"/>
      </p:ext>
    </p:extLst>
  </p:cSld>
  <p:clrMapOvr>
    <a:masterClrMapping/>
  </p:clrMapOvr>
</p:sld>
</file>

<file path=ppt/theme/theme1.xml><?xml version="1.0" encoding="utf-8"?>
<a:theme xmlns:a="http://schemas.openxmlformats.org/drawingml/2006/main" name="Crop">
  <a:themeElements>
    <a:clrScheme name="Custom 2">
      <a:dk1>
        <a:srgbClr val="7F7F7F"/>
      </a:dk1>
      <a:lt1>
        <a:srgbClr val="D8D8D8"/>
      </a:lt1>
      <a:dk2>
        <a:srgbClr val="7F7F7F"/>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B2F51DC8BCD842AEA0230FA5F70874" ma:contentTypeVersion="10" ma:contentTypeDescription="Create a new document." ma:contentTypeScope="" ma:versionID="8ae106a829754f24cc973c3cdd620503">
  <xsd:schema xmlns:xsd="http://www.w3.org/2001/XMLSchema" xmlns:xs="http://www.w3.org/2001/XMLSchema" xmlns:p="http://schemas.microsoft.com/office/2006/metadata/properties" xmlns:ns2="3676899b-cb0d-4359-97f9-bb7bfdc3fc69" xmlns:ns3="fe3d41e9-ea37-457e-9c5b-72381d8f411b" targetNamespace="http://schemas.microsoft.com/office/2006/metadata/properties" ma:root="true" ma:fieldsID="380409f325b7c02eb46f5754a029dc73" ns2:_="" ns3:_="">
    <xsd:import namespace="3676899b-cb0d-4359-97f9-bb7bfdc3fc69"/>
    <xsd:import namespace="fe3d41e9-ea37-457e-9c5b-72381d8f411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6899b-cb0d-4359-97f9-bb7bfdc3fc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3d41e9-ea37-457e-9c5b-72381d8f411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A9204F-12FB-41FD-89F7-096E6042E112}">
  <ds:schemaRefs>
    <ds:schemaRef ds:uri="http://schemas.microsoft.com/sharepoint/v3/contenttype/forms"/>
  </ds:schemaRefs>
</ds:datastoreItem>
</file>

<file path=customXml/itemProps2.xml><?xml version="1.0" encoding="utf-8"?>
<ds:datastoreItem xmlns:ds="http://schemas.openxmlformats.org/officeDocument/2006/customXml" ds:itemID="{920999BB-1BF5-40CA-B368-E3B6324D7248}">
  <ds:schemaRefs>
    <ds:schemaRef ds:uri="http://schemas.microsoft.com/office/2006/documentManagement/types"/>
    <ds:schemaRef ds:uri="3676899b-cb0d-4359-97f9-bb7bfdc3fc69"/>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e3d41e9-ea37-457e-9c5b-72381d8f411b"/>
    <ds:schemaRef ds:uri="http://www.w3.org/XML/1998/namespace"/>
  </ds:schemaRefs>
</ds:datastoreItem>
</file>

<file path=customXml/itemProps3.xml><?xml version="1.0" encoding="utf-8"?>
<ds:datastoreItem xmlns:ds="http://schemas.openxmlformats.org/officeDocument/2006/customXml" ds:itemID="{641DBCF2-BD99-4E47-8446-439069B40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76899b-cb0d-4359-97f9-bb7bfdc3fc69"/>
    <ds:schemaRef ds:uri="fe3d41e9-ea37-457e-9c5b-72381d8f4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Crop</Template>
  <TotalTime>763</TotalTime>
  <Words>313</Words>
  <Application>Microsoft Office PowerPoint</Application>
  <PresentationFormat>Platekrāna</PresentationFormat>
  <Paragraphs>40</Paragraphs>
  <Slides>8</Slides>
  <Notes>1</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8</vt:i4>
      </vt:variant>
    </vt:vector>
  </HeadingPairs>
  <TitlesOfParts>
    <vt:vector size="12" baseType="lpstr">
      <vt:lpstr>Calibri</vt:lpstr>
      <vt:lpstr>Century Gothic</vt:lpstr>
      <vt:lpstr>Franklin Gothic Book</vt:lpstr>
      <vt:lpstr>Crop</vt:lpstr>
      <vt:lpstr>GIVING AND RECEIVING FEEDBACK</vt:lpstr>
      <vt:lpstr>OBJECTIVES OF THE COURSE:</vt:lpstr>
      <vt:lpstr>PowerPoint prezentācija</vt:lpstr>
      <vt:lpstr>GOOD FEEDBACK…</vt:lpstr>
      <vt:lpstr>TIPS FOR GIVING FEEDBACK</vt:lpstr>
      <vt:lpstr>TIPS FOR RECEIVING FEEDBACK</vt:lpstr>
      <vt:lpstr>TED TALK - COMMUNICATION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Tânia S. Avelino</dc:creator>
  <cp:lastModifiedBy>Ilze Mileiko</cp:lastModifiedBy>
  <cp:revision>26</cp:revision>
  <dcterms:created xsi:type="dcterms:W3CDTF">2017-05-25T09:29:09Z</dcterms:created>
  <dcterms:modified xsi:type="dcterms:W3CDTF">2018-07-17T08:51:51Z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0x010100C3B2F51DC8BCD842AEA0230FA5F70874</vt:lpwstr>
  </property>
</Properties>
</file>